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89" r:id="rId4"/>
    <p:sldMasterId id="2147483690" r:id="rId5"/>
    <p:sldMasterId id="2147483691" r:id="rId6"/>
    <p:sldMasterId id="214748369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776493f30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g776493f301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 name="Shape 581"/>
        <p:cNvGrpSpPr/>
        <p:nvPr/>
      </p:nvGrpSpPr>
      <p:grpSpPr>
        <a:xfrm>
          <a:off x="0" y="0"/>
          <a:ext cx="0" cy="0"/>
          <a:chOff x="0" y="0"/>
          <a:chExt cx="0" cy="0"/>
        </a:xfrm>
      </p:grpSpPr>
      <p:sp>
        <p:nvSpPr>
          <p:cNvPr id="582" name="Google Shape;582;g776493f301_0_1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g776493f301_0_16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Google Shape;590;g776493f301_0_1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g776493f301_0_13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776493f301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g776493f301_0_1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776493f301_0_1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g776493f301_0_18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776493f301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g776493f301_0_1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776493f301_0_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g776493f301_0_7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776493f301_0_1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Jackie:</a:t>
            </a:r>
            <a:endParaRPr/>
          </a:p>
          <a:p>
            <a:pPr indent="0" lvl="0" marL="0" rtl="0" algn="l">
              <a:lnSpc>
                <a:spcPct val="150000"/>
              </a:lnSpc>
              <a:spcBef>
                <a:spcPts val="0"/>
              </a:spcBef>
              <a:spcAft>
                <a:spcPts val="0"/>
              </a:spcAft>
              <a:buNone/>
            </a:pPr>
            <a:r>
              <a:rPr lang="en"/>
              <a:t>We first started with the database on a shareable platform, Firebase. Team members came together to figure out which ingredients were the most common in households and thought of recipes containing those ingredients. Next we worked on the splash screen that transitions from displaying our app’s logo and name to the next screen. We then worked on developing the next screen, which is the ingredients list where the user can choose which ingredients to include into the search. Our next development is the search activity. Now the user is able to search for recipes in the database that match the chosen ingredients. Lastly, our team worked on the recipe activity which is for when the user selects a desired recipe. This activity displays the stored data, which includes the name, ingredients and instructions of the recipe. </a:t>
            </a:r>
            <a:endParaRPr/>
          </a:p>
        </p:txBody>
      </p:sp>
      <p:sp>
        <p:nvSpPr>
          <p:cNvPr id="450" name="Google Shape;450;g776493f301_0_14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776493f301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g776493f301_0_5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g779eb2e6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g779eb2e60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Google Shape;570;g776493f301_0_1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g776493f301_0_12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slide layout">
  <p:cSld name="Cover slide layout">
    <p:spTree>
      <p:nvGrpSpPr>
        <p:cNvPr id="5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d slide layout">
  <p:cSld name="End slide layout">
    <p:spTree>
      <p:nvGrpSpPr>
        <p:cNvPr id="52"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Break Slide layout">
  <p:cSld name="Section Break Slide layout">
    <p:spTree>
      <p:nvGrpSpPr>
        <p:cNvPr id="54" name="Shape 54"/>
        <p:cNvGrpSpPr/>
        <p:nvPr/>
      </p:nvGrpSpPr>
      <p:grpSpPr>
        <a:xfrm>
          <a:off x="0" y="0"/>
          <a:ext cx="0" cy="0"/>
          <a:chOff x="0" y="0"/>
          <a:chExt cx="0" cy="0"/>
        </a:xfrm>
      </p:grpSpPr>
      <p:sp>
        <p:nvSpPr>
          <p:cNvPr id="55" name="Google Shape;55;p17"/>
          <p:cNvSpPr/>
          <p:nvPr/>
        </p:nvSpPr>
        <p:spPr>
          <a:xfrm>
            <a:off x="3775295" y="0"/>
            <a:ext cx="53688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nvGrpSpPr>
          <p:cNvPr id="56" name="Google Shape;56;p17"/>
          <p:cNvGrpSpPr/>
          <p:nvPr/>
        </p:nvGrpSpPr>
        <p:grpSpPr>
          <a:xfrm>
            <a:off x="1544615" y="1519289"/>
            <a:ext cx="1314764" cy="2042560"/>
            <a:chOff x="1937089" y="1430968"/>
            <a:chExt cx="1753019" cy="2723414"/>
          </a:xfrm>
        </p:grpSpPr>
        <p:sp>
          <p:nvSpPr>
            <p:cNvPr id="57" name="Google Shape;57;p17"/>
            <p:cNvSpPr/>
            <p:nvPr/>
          </p:nvSpPr>
          <p:spPr>
            <a:xfrm>
              <a:off x="1937089" y="1430968"/>
              <a:ext cx="1753019" cy="1695420"/>
            </a:xfrm>
            <a:custGeom>
              <a:rect b="b" l="l" r="r" t="t"/>
              <a:pathLst>
                <a:path extrusionOk="0" h="2873593" w="2971219">
                  <a:moveTo>
                    <a:pt x="2885485" y="602211"/>
                  </a:moveTo>
                  <a:cubicBezTo>
                    <a:pt x="2765363" y="381492"/>
                    <a:pt x="2543795" y="252456"/>
                    <a:pt x="2333687" y="267312"/>
                  </a:cubicBezTo>
                  <a:cubicBezTo>
                    <a:pt x="2230968" y="274528"/>
                    <a:pt x="2175788" y="291082"/>
                    <a:pt x="2077313" y="338621"/>
                  </a:cubicBezTo>
                  <a:cubicBezTo>
                    <a:pt x="2067126" y="343290"/>
                    <a:pt x="2056515" y="346686"/>
                    <a:pt x="2048026" y="354326"/>
                  </a:cubicBezTo>
                  <a:cubicBezTo>
                    <a:pt x="2037414" y="363664"/>
                    <a:pt x="2012371" y="370880"/>
                    <a:pt x="2015767" y="384463"/>
                  </a:cubicBezTo>
                  <a:cubicBezTo>
                    <a:pt x="2019163" y="398470"/>
                    <a:pt x="2028076" y="386161"/>
                    <a:pt x="2042083" y="384463"/>
                  </a:cubicBezTo>
                  <a:cubicBezTo>
                    <a:pt x="2294637" y="355175"/>
                    <a:pt x="2417730" y="507556"/>
                    <a:pt x="2440651" y="552549"/>
                  </a:cubicBezTo>
                  <a:cubicBezTo>
                    <a:pt x="2454658" y="580139"/>
                    <a:pt x="2452112" y="605182"/>
                    <a:pt x="2448291" y="628952"/>
                  </a:cubicBezTo>
                  <a:cubicBezTo>
                    <a:pt x="2441076" y="671398"/>
                    <a:pt x="2388443" y="691772"/>
                    <a:pt x="2342601" y="698139"/>
                  </a:cubicBezTo>
                  <a:cubicBezTo>
                    <a:pt x="2305248" y="703657"/>
                    <a:pt x="2269594" y="695592"/>
                    <a:pt x="2234788" y="684132"/>
                  </a:cubicBezTo>
                  <a:cubicBezTo>
                    <a:pt x="2138011" y="652297"/>
                    <a:pt x="2052270" y="599240"/>
                    <a:pt x="1970350" y="539815"/>
                  </a:cubicBezTo>
                  <a:cubicBezTo>
                    <a:pt x="1880364" y="474449"/>
                    <a:pt x="1796321" y="417995"/>
                    <a:pt x="1708033" y="350082"/>
                  </a:cubicBezTo>
                  <a:cubicBezTo>
                    <a:pt x="1573904" y="247362"/>
                    <a:pt x="1434681" y="168837"/>
                    <a:pt x="1280178" y="101773"/>
                  </a:cubicBezTo>
                  <a:cubicBezTo>
                    <a:pt x="1140955" y="41075"/>
                    <a:pt x="996214" y="4147"/>
                    <a:pt x="844258" y="327"/>
                  </a:cubicBezTo>
                  <a:cubicBezTo>
                    <a:pt x="722013" y="-2644"/>
                    <a:pt x="602740" y="14334"/>
                    <a:pt x="489834" y="63996"/>
                  </a:cubicBezTo>
                  <a:cubicBezTo>
                    <a:pt x="293309" y="149737"/>
                    <a:pt x="140928" y="318247"/>
                    <a:pt x="59431" y="514772"/>
                  </a:cubicBezTo>
                  <a:cubicBezTo>
                    <a:pt x="-6360" y="672671"/>
                    <a:pt x="-21216" y="836088"/>
                    <a:pt x="33539" y="999505"/>
                  </a:cubicBezTo>
                  <a:cubicBezTo>
                    <a:pt x="112913" y="1236354"/>
                    <a:pt x="295006" y="1407411"/>
                    <a:pt x="528035" y="1489757"/>
                  </a:cubicBezTo>
                  <a:cubicBezTo>
                    <a:pt x="622690" y="1523289"/>
                    <a:pt x="721164" y="1549605"/>
                    <a:pt x="820912" y="1535598"/>
                  </a:cubicBezTo>
                  <a:cubicBezTo>
                    <a:pt x="827704" y="1534749"/>
                    <a:pt x="833646" y="1532203"/>
                    <a:pt x="833222" y="1544087"/>
                  </a:cubicBezTo>
                  <a:cubicBezTo>
                    <a:pt x="831524" y="1608605"/>
                    <a:pt x="829826" y="1656145"/>
                    <a:pt x="828977" y="1720663"/>
                  </a:cubicBezTo>
                  <a:cubicBezTo>
                    <a:pt x="828553" y="1761411"/>
                    <a:pt x="828977" y="1802159"/>
                    <a:pt x="828977" y="1843332"/>
                  </a:cubicBezTo>
                  <a:cubicBezTo>
                    <a:pt x="829826" y="1842907"/>
                    <a:pt x="831099" y="1842907"/>
                    <a:pt x="832373" y="1842483"/>
                  </a:cubicBezTo>
                  <a:cubicBezTo>
                    <a:pt x="941034" y="1791972"/>
                    <a:pt x="1054365" y="1758015"/>
                    <a:pt x="1172789" y="1740188"/>
                  </a:cubicBezTo>
                  <a:cubicBezTo>
                    <a:pt x="1267020" y="1726181"/>
                    <a:pt x="1361250" y="1722785"/>
                    <a:pt x="1456329" y="1731274"/>
                  </a:cubicBezTo>
                  <a:cubicBezTo>
                    <a:pt x="1553530" y="1739763"/>
                    <a:pt x="1649458" y="1758864"/>
                    <a:pt x="1744961" y="1778814"/>
                  </a:cubicBezTo>
                  <a:cubicBezTo>
                    <a:pt x="1863386" y="1803008"/>
                    <a:pt x="1981810" y="1828051"/>
                    <a:pt x="2103630" y="1831022"/>
                  </a:cubicBezTo>
                  <a:cubicBezTo>
                    <a:pt x="2117637" y="1831447"/>
                    <a:pt x="2122306" y="1835691"/>
                    <a:pt x="2123155" y="1849699"/>
                  </a:cubicBezTo>
                  <a:cubicBezTo>
                    <a:pt x="2137162" y="2033490"/>
                    <a:pt x="2116364" y="2213036"/>
                    <a:pt x="2057788" y="2387914"/>
                  </a:cubicBezTo>
                  <a:cubicBezTo>
                    <a:pt x="2053968" y="2398950"/>
                    <a:pt x="2050997" y="2398525"/>
                    <a:pt x="2042508" y="2393007"/>
                  </a:cubicBezTo>
                  <a:cubicBezTo>
                    <a:pt x="1992421" y="2362022"/>
                    <a:pt x="1941911" y="2289439"/>
                    <a:pt x="1887155" y="2266518"/>
                  </a:cubicBezTo>
                  <a:cubicBezTo>
                    <a:pt x="1820940" y="2238928"/>
                    <a:pt x="1752602" y="2226619"/>
                    <a:pt x="1681292" y="2241900"/>
                  </a:cubicBezTo>
                  <a:cubicBezTo>
                    <a:pt x="1625688" y="2254209"/>
                    <a:pt x="1578573" y="2297079"/>
                    <a:pt x="1544192" y="2345468"/>
                  </a:cubicBezTo>
                  <a:cubicBezTo>
                    <a:pt x="1518300" y="2311936"/>
                    <a:pt x="1486890" y="2271187"/>
                    <a:pt x="1448688" y="2256331"/>
                  </a:cubicBezTo>
                  <a:cubicBezTo>
                    <a:pt x="1369739" y="2225770"/>
                    <a:pt x="1291214" y="2229166"/>
                    <a:pt x="1212689" y="2257605"/>
                  </a:cubicBezTo>
                  <a:cubicBezTo>
                    <a:pt x="1137984" y="2284346"/>
                    <a:pt x="1072617" y="2370511"/>
                    <a:pt x="1008524" y="2416353"/>
                  </a:cubicBezTo>
                  <a:cubicBezTo>
                    <a:pt x="997912" y="2423993"/>
                    <a:pt x="998761" y="2423568"/>
                    <a:pt x="987725" y="2431633"/>
                  </a:cubicBezTo>
                  <a:cubicBezTo>
                    <a:pt x="947826" y="2264820"/>
                    <a:pt x="883732" y="2246993"/>
                    <a:pt x="788229" y="2255058"/>
                  </a:cubicBezTo>
                  <a:cubicBezTo>
                    <a:pt x="720315" y="2260576"/>
                    <a:pt x="662589" y="2291986"/>
                    <a:pt x="610380" y="2334007"/>
                  </a:cubicBezTo>
                  <a:cubicBezTo>
                    <a:pt x="566661" y="2369238"/>
                    <a:pt x="509359" y="2432058"/>
                    <a:pt x="492805" y="2486813"/>
                  </a:cubicBezTo>
                  <a:cubicBezTo>
                    <a:pt x="470308" y="2560245"/>
                    <a:pt x="477100" y="2629856"/>
                    <a:pt x="534402" y="2685885"/>
                  </a:cubicBezTo>
                  <a:cubicBezTo>
                    <a:pt x="580668" y="2731302"/>
                    <a:pt x="639243" y="2738518"/>
                    <a:pt x="700790" y="2731726"/>
                  </a:cubicBezTo>
                  <a:cubicBezTo>
                    <a:pt x="754697" y="2725359"/>
                    <a:pt x="804358" y="2706259"/>
                    <a:pt x="851049" y="2678244"/>
                  </a:cubicBezTo>
                  <a:cubicBezTo>
                    <a:pt x="883308" y="2659144"/>
                    <a:pt x="916416" y="2641316"/>
                    <a:pt x="953344" y="2631978"/>
                  </a:cubicBezTo>
                  <a:cubicBezTo>
                    <a:pt x="990272" y="2622640"/>
                    <a:pt x="1022531" y="2627309"/>
                    <a:pt x="1047574" y="2660417"/>
                  </a:cubicBezTo>
                  <a:cubicBezTo>
                    <a:pt x="1084077" y="2709230"/>
                    <a:pt x="1128646" y="2750403"/>
                    <a:pt x="1179156" y="2784359"/>
                  </a:cubicBezTo>
                  <a:cubicBezTo>
                    <a:pt x="1327717" y="2884107"/>
                    <a:pt x="1489437" y="2896417"/>
                    <a:pt x="1665163" y="2856093"/>
                  </a:cubicBezTo>
                  <a:cubicBezTo>
                    <a:pt x="1821364" y="2820438"/>
                    <a:pt x="1946155" y="2761014"/>
                    <a:pt x="2038688" y="2630280"/>
                  </a:cubicBezTo>
                  <a:cubicBezTo>
                    <a:pt x="2055242" y="2606511"/>
                    <a:pt x="2073069" y="2600568"/>
                    <a:pt x="2097688" y="2616698"/>
                  </a:cubicBezTo>
                  <a:cubicBezTo>
                    <a:pt x="2110421" y="2625187"/>
                    <a:pt x="2126126" y="2639619"/>
                    <a:pt x="2139285" y="2647259"/>
                  </a:cubicBezTo>
                  <a:cubicBezTo>
                    <a:pt x="2171119" y="2666360"/>
                    <a:pt x="2202529" y="2685460"/>
                    <a:pt x="2235637" y="2702439"/>
                  </a:cubicBezTo>
                  <a:cubicBezTo>
                    <a:pt x="2292515" y="2731302"/>
                    <a:pt x="2367220" y="2738942"/>
                    <a:pt x="2432586" y="2741489"/>
                  </a:cubicBezTo>
                  <a:cubicBezTo>
                    <a:pt x="2513658" y="2744460"/>
                    <a:pt x="2578601" y="2692676"/>
                    <a:pt x="2603219" y="2615424"/>
                  </a:cubicBezTo>
                  <a:cubicBezTo>
                    <a:pt x="2631658" y="2527137"/>
                    <a:pt x="2594306" y="2434180"/>
                    <a:pt x="2522148" y="2373907"/>
                  </a:cubicBezTo>
                  <a:cubicBezTo>
                    <a:pt x="2439802" y="2305144"/>
                    <a:pt x="2358730" y="2284770"/>
                    <a:pt x="2230544" y="2332734"/>
                  </a:cubicBezTo>
                  <a:cubicBezTo>
                    <a:pt x="2319680" y="2329763"/>
                    <a:pt x="2340903" y="2338252"/>
                    <a:pt x="2386320" y="2363720"/>
                  </a:cubicBezTo>
                  <a:cubicBezTo>
                    <a:pt x="2417730" y="2381547"/>
                    <a:pt x="2447442" y="2403619"/>
                    <a:pt x="2472486" y="2430360"/>
                  </a:cubicBezTo>
                  <a:cubicBezTo>
                    <a:pt x="2511960" y="2471957"/>
                    <a:pt x="2510263" y="2505489"/>
                    <a:pt x="2505593" y="2547935"/>
                  </a:cubicBezTo>
                  <a:cubicBezTo>
                    <a:pt x="2501774" y="2584439"/>
                    <a:pt x="2471212" y="2602691"/>
                    <a:pt x="2438529" y="2607784"/>
                  </a:cubicBezTo>
                  <a:cubicBezTo>
                    <a:pt x="2422824" y="2610331"/>
                    <a:pt x="2407543" y="2609057"/>
                    <a:pt x="2392263" y="2605662"/>
                  </a:cubicBezTo>
                  <a:cubicBezTo>
                    <a:pt x="2294213" y="2581043"/>
                    <a:pt x="2208472" y="2525014"/>
                    <a:pt x="2133342" y="2457525"/>
                  </a:cubicBezTo>
                  <a:cubicBezTo>
                    <a:pt x="2126551" y="2451583"/>
                    <a:pt x="2127400" y="2446914"/>
                    <a:pt x="2129947" y="2440122"/>
                  </a:cubicBezTo>
                  <a:cubicBezTo>
                    <a:pt x="2177486" y="2312784"/>
                    <a:pt x="2199133" y="2168892"/>
                    <a:pt x="2196587" y="2033065"/>
                  </a:cubicBezTo>
                  <a:cubicBezTo>
                    <a:pt x="2195738" y="1977885"/>
                    <a:pt x="2194889" y="1922706"/>
                    <a:pt x="2205500" y="1867950"/>
                  </a:cubicBezTo>
                  <a:cubicBezTo>
                    <a:pt x="2216112" y="1815317"/>
                    <a:pt x="2236061" y="1767353"/>
                    <a:pt x="2284450" y="1738490"/>
                  </a:cubicBezTo>
                  <a:cubicBezTo>
                    <a:pt x="2320529" y="1716843"/>
                    <a:pt x="2331990" y="1684584"/>
                    <a:pt x="2328169" y="1645109"/>
                  </a:cubicBezTo>
                  <a:cubicBezTo>
                    <a:pt x="2324774" y="1611152"/>
                    <a:pt x="2301428" y="1583138"/>
                    <a:pt x="2272141" y="1575073"/>
                  </a:cubicBezTo>
                  <a:cubicBezTo>
                    <a:pt x="2217810" y="1560641"/>
                    <a:pt x="2157536" y="1606483"/>
                    <a:pt x="2157536" y="1663361"/>
                  </a:cubicBezTo>
                  <a:cubicBezTo>
                    <a:pt x="2157536" y="1713871"/>
                    <a:pt x="2130371" y="1750375"/>
                    <a:pt x="2081983" y="1765656"/>
                  </a:cubicBezTo>
                  <a:cubicBezTo>
                    <a:pt x="2046328" y="1776692"/>
                    <a:pt x="2010673" y="1774994"/>
                    <a:pt x="1975019" y="1766504"/>
                  </a:cubicBezTo>
                  <a:cubicBezTo>
                    <a:pt x="1899889" y="1749102"/>
                    <a:pt x="1826458" y="1725756"/>
                    <a:pt x="1752177" y="1705382"/>
                  </a:cubicBezTo>
                  <a:cubicBezTo>
                    <a:pt x="1604465" y="1664634"/>
                    <a:pt x="1456329" y="1625584"/>
                    <a:pt x="1302250" y="1617519"/>
                  </a:cubicBezTo>
                  <a:cubicBezTo>
                    <a:pt x="1191466" y="1611577"/>
                    <a:pt x="1074315" y="1631526"/>
                    <a:pt x="970322" y="1671850"/>
                  </a:cubicBezTo>
                  <a:cubicBezTo>
                    <a:pt x="959286" y="1676094"/>
                    <a:pt x="951221" y="1674821"/>
                    <a:pt x="950373" y="1664210"/>
                  </a:cubicBezTo>
                  <a:cubicBezTo>
                    <a:pt x="948250" y="1634922"/>
                    <a:pt x="950373" y="1616246"/>
                    <a:pt x="947826" y="1585685"/>
                  </a:cubicBezTo>
                  <a:cubicBezTo>
                    <a:pt x="942308" y="1524562"/>
                    <a:pt x="930423" y="1507584"/>
                    <a:pt x="992394" y="1488908"/>
                  </a:cubicBezTo>
                  <a:cubicBezTo>
                    <a:pt x="1011919" y="1482965"/>
                    <a:pt x="1218631" y="1400196"/>
                    <a:pt x="1223725" y="1374728"/>
                  </a:cubicBezTo>
                  <a:cubicBezTo>
                    <a:pt x="1226696" y="1358599"/>
                    <a:pt x="1222451" y="1355627"/>
                    <a:pt x="1207171" y="1359447"/>
                  </a:cubicBezTo>
                  <a:cubicBezTo>
                    <a:pt x="1148595" y="1374728"/>
                    <a:pt x="1039509" y="1427785"/>
                    <a:pt x="980934" y="1439670"/>
                  </a:cubicBezTo>
                  <a:cubicBezTo>
                    <a:pt x="932121" y="1449433"/>
                    <a:pt x="941034" y="1438821"/>
                    <a:pt x="935941" y="1411656"/>
                  </a:cubicBezTo>
                  <a:cubicBezTo>
                    <a:pt x="917689" y="1312332"/>
                    <a:pt x="899862" y="1115383"/>
                    <a:pt x="881610" y="1016059"/>
                  </a:cubicBezTo>
                  <a:cubicBezTo>
                    <a:pt x="879912" y="1007995"/>
                    <a:pt x="882459" y="1006297"/>
                    <a:pt x="889250" y="1004599"/>
                  </a:cubicBezTo>
                  <a:cubicBezTo>
                    <a:pt x="935516" y="991865"/>
                    <a:pt x="982631" y="979131"/>
                    <a:pt x="1030595" y="982103"/>
                  </a:cubicBezTo>
                  <a:cubicBezTo>
                    <a:pt x="1293761" y="998232"/>
                    <a:pt x="1555228" y="1165469"/>
                    <a:pt x="1670681" y="1216829"/>
                  </a:cubicBezTo>
                  <a:cubicBezTo>
                    <a:pt x="1782314" y="1266491"/>
                    <a:pt x="1893098" y="1312757"/>
                    <a:pt x="2008127" y="1354778"/>
                  </a:cubicBezTo>
                  <a:cubicBezTo>
                    <a:pt x="2159234" y="1409958"/>
                    <a:pt x="2315860" y="1475749"/>
                    <a:pt x="2478004" y="1456649"/>
                  </a:cubicBezTo>
                  <a:cubicBezTo>
                    <a:pt x="2580299" y="1444764"/>
                    <a:pt x="2671133" y="1425663"/>
                    <a:pt x="2755600" y="1364541"/>
                  </a:cubicBezTo>
                  <a:cubicBezTo>
                    <a:pt x="2950852" y="1223196"/>
                    <a:pt x="3058665" y="920131"/>
                    <a:pt x="2885485" y="602211"/>
                  </a:cubicBezTo>
                  <a:close/>
                  <a:moveTo>
                    <a:pt x="899013" y="2515252"/>
                  </a:moveTo>
                  <a:cubicBezTo>
                    <a:pt x="890099" y="2525014"/>
                    <a:pt x="861236" y="2553453"/>
                    <a:pt x="834071" y="2575950"/>
                  </a:cubicBezTo>
                  <a:cubicBezTo>
                    <a:pt x="797991" y="2605662"/>
                    <a:pt x="782286" y="2604388"/>
                    <a:pt x="739416" y="2623914"/>
                  </a:cubicBezTo>
                  <a:cubicBezTo>
                    <a:pt x="719891" y="2632827"/>
                    <a:pt x="677445" y="2643439"/>
                    <a:pt x="655373" y="2643014"/>
                  </a:cubicBezTo>
                  <a:cubicBezTo>
                    <a:pt x="609107" y="2643014"/>
                    <a:pt x="566661" y="2599295"/>
                    <a:pt x="581092" y="2510583"/>
                  </a:cubicBezTo>
                  <a:cubicBezTo>
                    <a:pt x="587035" y="2474079"/>
                    <a:pt x="620143" y="2430360"/>
                    <a:pt x="647308" y="2407439"/>
                  </a:cubicBezTo>
                  <a:cubicBezTo>
                    <a:pt x="681265" y="2379000"/>
                    <a:pt x="740265" y="2356928"/>
                    <a:pt x="780589" y="2339525"/>
                  </a:cubicBezTo>
                  <a:cubicBezTo>
                    <a:pt x="796294" y="2332734"/>
                    <a:pt x="844258" y="2325943"/>
                    <a:pt x="865905" y="2349712"/>
                  </a:cubicBezTo>
                  <a:cubicBezTo>
                    <a:pt x="896466" y="2383669"/>
                    <a:pt x="916416" y="2435878"/>
                    <a:pt x="918538" y="2458374"/>
                  </a:cubicBezTo>
                  <a:cubicBezTo>
                    <a:pt x="921085" y="2476626"/>
                    <a:pt x="913445" y="2499122"/>
                    <a:pt x="899013" y="2515252"/>
                  </a:cubicBezTo>
                  <a:close/>
                  <a:moveTo>
                    <a:pt x="1958040" y="2570431"/>
                  </a:moveTo>
                  <a:cubicBezTo>
                    <a:pt x="1954645" y="2581892"/>
                    <a:pt x="1947853" y="2591654"/>
                    <a:pt x="1940637" y="2600568"/>
                  </a:cubicBezTo>
                  <a:cubicBezTo>
                    <a:pt x="1859566" y="2701165"/>
                    <a:pt x="1753875" y="2739367"/>
                    <a:pt x="1627810" y="2761014"/>
                  </a:cubicBezTo>
                  <a:cubicBezTo>
                    <a:pt x="1450386" y="2791575"/>
                    <a:pt x="1294610" y="2759741"/>
                    <a:pt x="1154113" y="2652777"/>
                  </a:cubicBezTo>
                  <a:cubicBezTo>
                    <a:pt x="1132466" y="2636223"/>
                    <a:pt x="1112092" y="2617971"/>
                    <a:pt x="1092991" y="2598446"/>
                  </a:cubicBezTo>
                  <a:cubicBezTo>
                    <a:pt x="1081531" y="2586561"/>
                    <a:pt x="1081106" y="2578072"/>
                    <a:pt x="1090869" y="2564913"/>
                  </a:cubicBezTo>
                  <a:cubicBezTo>
                    <a:pt x="1097660" y="2556424"/>
                    <a:pt x="1106149" y="2550057"/>
                    <a:pt x="1115487" y="2544964"/>
                  </a:cubicBezTo>
                  <a:cubicBezTo>
                    <a:pt x="1223300" y="2486813"/>
                    <a:pt x="1338329" y="2426964"/>
                    <a:pt x="1460573" y="2416777"/>
                  </a:cubicBezTo>
                  <a:cubicBezTo>
                    <a:pt x="1474156" y="2415504"/>
                    <a:pt x="1487739" y="2414655"/>
                    <a:pt x="1501322" y="2414230"/>
                  </a:cubicBezTo>
                  <a:cubicBezTo>
                    <a:pt x="1514904" y="2413806"/>
                    <a:pt x="1528487" y="2414230"/>
                    <a:pt x="1542494" y="2414230"/>
                  </a:cubicBezTo>
                  <a:cubicBezTo>
                    <a:pt x="1683415" y="2413806"/>
                    <a:pt x="1817120" y="2469410"/>
                    <a:pt x="1942760" y="2533928"/>
                  </a:cubicBezTo>
                  <a:cubicBezTo>
                    <a:pt x="1960163" y="2542417"/>
                    <a:pt x="1963983" y="2551331"/>
                    <a:pt x="1958040" y="2570431"/>
                  </a:cubicBezTo>
                  <a:close/>
                  <a:moveTo>
                    <a:pt x="2487766" y="1322944"/>
                  </a:moveTo>
                  <a:cubicBezTo>
                    <a:pt x="2382925" y="1334829"/>
                    <a:pt x="2303975" y="1309361"/>
                    <a:pt x="2202105" y="1286440"/>
                  </a:cubicBezTo>
                  <a:cubicBezTo>
                    <a:pt x="2063731" y="1255455"/>
                    <a:pt x="1929601" y="1201548"/>
                    <a:pt x="1796745" y="1154009"/>
                  </a:cubicBezTo>
                  <a:cubicBezTo>
                    <a:pt x="1681717" y="1112836"/>
                    <a:pt x="1255984" y="947297"/>
                    <a:pt x="1114214" y="935412"/>
                  </a:cubicBezTo>
                  <a:cubicBezTo>
                    <a:pt x="1056063" y="930743"/>
                    <a:pt x="979660" y="931592"/>
                    <a:pt x="921509" y="919707"/>
                  </a:cubicBezTo>
                  <a:cubicBezTo>
                    <a:pt x="855718" y="906549"/>
                    <a:pt x="801387" y="876837"/>
                    <a:pt x="764884" y="817412"/>
                  </a:cubicBezTo>
                  <a:cubicBezTo>
                    <a:pt x="743661" y="782606"/>
                    <a:pt x="708006" y="774542"/>
                    <a:pt x="669805" y="780060"/>
                  </a:cubicBezTo>
                  <a:cubicBezTo>
                    <a:pt x="632877" y="785578"/>
                    <a:pt x="605287" y="804678"/>
                    <a:pt x="595100" y="842880"/>
                  </a:cubicBezTo>
                  <a:cubicBezTo>
                    <a:pt x="578970" y="903577"/>
                    <a:pt x="639668" y="972764"/>
                    <a:pt x="701215" y="962577"/>
                  </a:cubicBezTo>
                  <a:cubicBezTo>
                    <a:pt x="728804" y="957908"/>
                    <a:pt x="749179" y="967246"/>
                    <a:pt x="766157" y="986772"/>
                  </a:cubicBezTo>
                  <a:cubicBezTo>
                    <a:pt x="791625" y="1015635"/>
                    <a:pt x="802236" y="1050865"/>
                    <a:pt x="809876" y="1087369"/>
                  </a:cubicBezTo>
                  <a:cubicBezTo>
                    <a:pt x="827704" y="1176930"/>
                    <a:pt x="835344" y="1364541"/>
                    <a:pt x="833222" y="1455800"/>
                  </a:cubicBezTo>
                  <a:cubicBezTo>
                    <a:pt x="832797" y="1467685"/>
                    <a:pt x="830675" y="1472354"/>
                    <a:pt x="817092" y="1471929"/>
                  </a:cubicBezTo>
                  <a:cubicBezTo>
                    <a:pt x="668956" y="1467260"/>
                    <a:pt x="539495" y="1397224"/>
                    <a:pt x="426165" y="1302994"/>
                  </a:cubicBezTo>
                  <a:cubicBezTo>
                    <a:pt x="320050" y="1214707"/>
                    <a:pt x="228791" y="1087793"/>
                    <a:pt x="195683" y="953239"/>
                  </a:cubicBezTo>
                  <a:cubicBezTo>
                    <a:pt x="158755" y="802556"/>
                    <a:pt x="181251" y="658240"/>
                    <a:pt x="251287" y="521564"/>
                  </a:cubicBezTo>
                  <a:cubicBezTo>
                    <a:pt x="339999" y="348808"/>
                    <a:pt x="493229" y="212132"/>
                    <a:pt x="684236" y="165866"/>
                  </a:cubicBezTo>
                  <a:cubicBezTo>
                    <a:pt x="783560" y="142096"/>
                    <a:pt x="883308" y="142096"/>
                    <a:pt x="983905" y="156953"/>
                  </a:cubicBezTo>
                  <a:cubicBezTo>
                    <a:pt x="1170243" y="184967"/>
                    <a:pt x="1336207" y="263067"/>
                    <a:pt x="1495379" y="359844"/>
                  </a:cubicBezTo>
                  <a:cubicBezTo>
                    <a:pt x="1625264" y="438794"/>
                    <a:pt x="1747508" y="498643"/>
                    <a:pt x="1873573" y="582686"/>
                  </a:cubicBezTo>
                  <a:cubicBezTo>
                    <a:pt x="1957191" y="638290"/>
                    <a:pt x="2043781" y="691772"/>
                    <a:pt x="2137587" y="729973"/>
                  </a:cubicBezTo>
                  <a:cubicBezTo>
                    <a:pt x="2199133" y="755016"/>
                    <a:pt x="2270018" y="766901"/>
                    <a:pt x="2337083" y="763930"/>
                  </a:cubicBezTo>
                  <a:cubicBezTo>
                    <a:pt x="2387169" y="761383"/>
                    <a:pt x="2446594" y="737614"/>
                    <a:pt x="2481399" y="700261"/>
                  </a:cubicBezTo>
                  <a:cubicBezTo>
                    <a:pt x="2537428" y="640412"/>
                    <a:pt x="2522148" y="553823"/>
                    <a:pt x="2479277" y="502887"/>
                  </a:cubicBezTo>
                  <a:cubicBezTo>
                    <a:pt x="2448716" y="466808"/>
                    <a:pt x="2383349" y="364938"/>
                    <a:pt x="2175788" y="350506"/>
                  </a:cubicBezTo>
                  <a:cubicBezTo>
                    <a:pt x="2171119" y="350082"/>
                    <a:pt x="2172817" y="343715"/>
                    <a:pt x="2177062" y="342017"/>
                  </a:cubicBezTo>
                  <a:cubicBezTo>
                    <a:pt x="2356184" y="277924"/>
                    <a:pt x="2559924" y="360693"/>
                    <a:pt x="2655428" y="445585"/>
                  </a:cubicBezTo>
                  <a:cubicBezTo>
                    <a:pt x="2738197" y="519017"/>
                    <a:pt x="2845161" y="663758"/>
                    <a:pt x="2861291" y="774542"/>
                  </a:cubicBezTo>
                  <a:cubicBezTo>
                    <a:pt x="2897370" y="1023275"/>
                    <a:pt x="2810356" y="1286440"/>
                    <a:pt x="2487766" y="1322944"/>
                  </a:cubicBezTo>
                  <a:close/>
                  <a:moveTo>
                    <a:pt x="758092" y="919283"/>
                  </a:moveTo>
                  <a:cubicBezTo>
                    <a:pt x="725409" y="922254"/>
                    <a:pt x="697819" y="912916"/>
                    <a:pt x="674898" y="891693"/>
                  </a:cubicBezTo>
                  <a:cubicBezTo>
                    <a:pt x="664711" y="882354"/>
                    <a:pt x="659193" y="870470"/>
                    <a:pt x="660042" y="856462"/>
                  </a:cubicBezTo>
                  <a:cubicBezTo>
                    <a:pt x="660466" y="842880"/>
                    <a:pt x="668956" y="836513"/>
                    <a:pt x="682538" y="839060"/>
                  </a:cubicBezTo>
                  <a:cubicBezTo>
                    <a:pt x="716071" y="845851"/>
                    <a:pt x="751725" y="883628"/>
                    <a:pt x="758092" y="91928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nvGrpSpPr>
            <p:cNvPr id="58" name="Google Shape;58;p17"/>
            <p:cNvGrpSpPr/>
            <p:nvPr/>
          </p:nvGrpSpPr>
          <p:grpSpPr>
            <a:xfrm>
              <a:off x="2169651" y="3191117"/>
              <a:ext cx="1291234" cy="963264"/>
              <a:chOff x="4392995" y="3135615"/>
              <a:chExt cx="3183516" cy="2374912"/>
            </a:xfrm>
          </p:grpSpPr>
          <p:sp>
            <p:nvSpPr>
              <p:cNvPr id="59" name="Google Shape;59;p17"/>
              <p:cNvSpPr/>
              <p:nvPr/>
            </p:nvSpPr>
            <p:spPr>
              <a:xfrm>
                <a:off x="4392995" y="3135616"/>
                <a:ext cx="1094649" cy="2374911"/>
              </a:xfrm>
              <a:custGeom>
                <a:rect b="b" l="l" r="r" t="t"/>
                <a:pathLst>
                  <a:path extrusionOk="0" h="2374911" w="1094649">
                    <a:moveTo>
                      <a:pt x="137824" y="0"/>
                    </a:moveTo>
                    <a:lnTo>
                      <a:pt x="967205" y="76358"/>
                    </a:lnTo>
                    <a:lnTo>
                      <a:pt x="1094649" y="2272410"/>
                    </a:lnTo>
                    <a:lnTo>
                      <a:pt x="0" y="237491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60" name="Google Shape;60;p17"/>
              <p:cNvSpPr/>
              <p:nvPr/>
            </p:nvSpPr>
            <p:spPr>
              <a:xfrm flipH="1" rot="10800000">
                <a:off x="5437429" y="3135615"/>
                <a:ext cx="1094649" cy="2374911"/>
              </a:xfrm>
              <a:custGeom>
                <a:rect b="b" l="l" r="r" t="t"/>
                <a:pathLst>
                  <a:path extrusionOk="0" h="2374911" w="1094649">
                    <a:moveTo>
                      <a:pt x="137824" y="0"/>
                    </a:moveTo>
                    <a:lnTo>
                      <a:pt x="967205" y="76358"/>
                    </a:lnTo>
                    <a:lnTo>
                      <a:pt x="1094649" y="2272410"/>
                    </a:lnTo>
                    <a:lnTo>
                      <a:pt x="0" y="2374911"/>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61" name="Google Shape;61;p17"/>
              <p:cNvSpPr/>
              <p:nvPr/>
            </p:nvSpPr>
            <p:spPr>
              <a:xfrm flipH="1">
                <a:off x="6481862" y="3135616"/>
                <a:ext cx="1094649" cy="2374911"/>
              </a:xfrm>
              <a:custGeom>
                <a:rect b="b" l="l" r="r" t="t"/>
                <a:pathLst>
                  <a:path extrusionOk="0" h="2374911" w="1094649">
                    <a:moveTo>
                      <a:pt x="137824" y="0"/>
                    </a:moveTo>
                    <a:lnTo>
                      <a:pt x="967205" y="76358"/>
                    </a:lnTo>
                    <a:lnTo>
                      <a:pt x="1094649" y="2272410"/>
                    </a:lnTo>
                    <a:lnTo>
                      <a:pt x="0" y="237491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nvGrpSpPr>
              <p:cNvPr id="62" name="Google Shape;62;p17"/>
              <p:cNvGrpSpPr/>
              <p:nvPr/>
            </p:nvGrpSpPr>
            <p:grpSpPr>
              <a:xfrm>
                <a:off x="4781045" y="3415813"/>
                <a:ext cx="283898" cy="1814218"/>
                <a:chOff x="1055023" y="2447148"/>
                <a:chExt cx="489227" cy="3126345"/>
              </a:xfrm>
            </p:grpSpPr>
            <p:grpSp>
              <p:nvGrpSpPr>
                <p:cNvPr id="63" name="Google Shape;63;p17"/>
                <p:cNvGrpSpPr/>
                <p:nvPr/>
              </p:nvGrpSpPr>
              <p:grpSpPr>
                <a:xfrm>
                  <a:off x="1195228" y="3663994"/>
                  <a:ext cx="208800" cy="1909499"/>
                  <a:chOff x="4360431" y="3515651"/>
                  <a:chExt cx="208800" cy="1909499"/>
                </a:xfrm>
              </p:grpSpPr>
              <p:sp>
                <p:nvSpPr>
                  <p:cNvPr id="64" name="Google Shape;64;p17"/>
                  <p:cNvSpPr/>
                  <p:nvPr/>
                </p:nvSpPr>
                <p:spPr>
                  <a:xfrm>
                    <a:off x="4360431" y="3515651"/>
                    <a:ext cx="208800" cy="1803300"/>
                  </a:xfrm>
                  <a:prstGeom prst="trapezoid">
                    <a:avLst>
                      <a:gd fmla="val 17206"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65" name="Google Shape;65;p17"/>
                  <p:cNvSpPr/>
                  <p:nvPr/>
                </p:nvSpPr>
                <p:spPr>
                  <a:xfrm>
                    <a:off x="4360431" y="5216350"/>
                    <a:ext cx="208800" cy="2088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sp>
              <p:nvSpPr>
                <p:cNvPr id="66" name="Google Shape;66;p17"/>
                <p:cNvSpPr/>
                <p:nvPr/>
              </p:nvSpPr>
              <p:spPr>
                <a:xfrm>
                  <a:off x="1055023" y="2447148"/>
                  <a:ext cx="489227" cy="1215583"/>
                </a:xfrm>
                <a:custGeom>
                  <a:rect b="b" l="l" r="r" t="t"/>
                  <a:pathLst>
                    <a:path extrusionOk="0" h="1397222" w="489227">
                      <a:moveTo>
                        <a:pt x="72993" y="0"/>
                      </a:moveTo>
                      <a:cubicBezTo>
                        <a:pt x="80946" y="0"/>
                        <a:pt x="88146" y="3224"/>
                        <a:pt x="93358" y="8435"/>
                      </a:cubicBezTo>
                      <a:lnTo>
                        <a:pt x="100861" y="26550"/>
                      </a:lnTo>
                      <a:cubicBezTo>
                        <a:pt x="100861" y="272898"/>
                        <a:pt x="100860" y="519246"/>
                        <a:pt x="100860" y="765594"/>
                      </a:cubicBezTo>
                      <a:cubicBezTo>
                        <a:pt x="100860" y="782369"/>
                        <a:pt x="114459" y="795968"/>
                        <a:pt x="131234" y="795968"/>
                      </a:cubicBezTo>
                      <a:cubicBezTo>
                        <a:pt x="148009" y="795968"/>
                        <a:pt x="161608" y="782369"/>
                        <a:pt x="161608" y="765594"/>
                      </a:cubicBezTo>
                      <a:lnTo>
                        <a:pt x="161608" y="28704"/>
                      </a:lnTo>
                      <a:lnTo>
                        <a:pt x="170003" y="8435"/>
                      </a:lnTo>
                      <a:cubicBezTo>
                        <a:pt x="175215" y="3224"/>
                        <a:pt x="182415" y="0"/>
                        <a:pt x="190368" y="0"/>
                      </a:cubicBezTo>
                      <a:cubicBezTo>
                        <a:pt x="198321" y="0"/>
                        <a:pt x="205521" y="3224"/>
                        <a:pt x="210733" y="8435"/>
                      </a:cubicBezTo>
                      <a:lnTo>
                        <a:pt x="217165" y="23964"/>
                      </a:lnTo>
                      <a:cubicBezTo>
                        <a:pt x="217165" y="271073"/>
                        <a:pt x="217164" y="518183"/>
                        <a:pt x="217164" y="765292"/>
                      </a:cubicBezTo>
                      <a:cubicBezTo>
                        <a:pt x="217164" y="782067"/>
                        <a:pt x="230763" y="795666"/>
                        <a:pt x="247538" y="795666"/>
                      </a:cubicBezTo>
                      <a:cubicBezTo>
                        <a:pt x="264313" y="795666"/>
                        <a:pt x="277912" y="782067"/>
                        <a:pt x="277912" y="765292"/>
                      </a:cubicBezTo>
                      <a:lnTo>
                        <a:pt x="277912" y="25070"/>
                      </a:lnTo>
                      <a:lnTo>
                        <a:pt x="284802" y="8435"/>
                      </a:lnTo>
                      <a:cubicBezTo>
                        <a:pt x="290014" y="3224"/>
                        <a:pt x="297214" y="0"/>
                        <a:pt x="305167" y="0"/>
                      </a:cubicBezTo>
                      <a:cubicBezTo>
                        <a:pt x="313120" y="0"/>
                        <a:pt x="320320" y="3224"/>
                        <a:pt x="325532" y="8435"/>
                      </a:cubicBezTo>
                      <a:lnTo>
                        <a:pt x="333470" y="27600"/>
                      </a:lnTo>
                      <a:cubicBezTo>
                        <a:pt x="333470" y="271196"/>
                        <a:pt x="333469" y="514792"/>
                        <a:pt x="333469" y="758388"/>
                      </a:cubicBezTo>
                      <a:cubicBezTo>
                        <a:pt x="333469" y="775163"/>
                        <a:pt x="347068" y="788762"/>
                        <a:pt x="363843" y="788762"/>
                      </a:cubicBezTo>
                      <a:cubicBezTo>
                        <a:pt x="380618" y="788762"/>
                        <a:pt x="394217" y="775163"/>
                        <a:pt x="394217" y="758388"/>
                      </a:cubicBezTo>
                      <a:lnTo>
                        <a:pt x="394217" y="27653"/>
                      </a:lnTo>
                      <a:lnTo>
                        <a:pt x="402177" y="8435"/>
                      </a:lnTo>
                      <a:cubicBezTo>
                        <a:pt x="407389" y="3224"/>
                        <a:pt x="414589" y="0"/>
                        <a:pt x="422542" y="0"/>
                      </a:cubicBezTo>
                      <a:cubicBezTo>
                        <a:pt x="438448" y="0"/>
                        <a:pt x="451342" y="12894"/>
                        <a:pt x="451342" y="28800"/>
                      </a:cubicBezTo>
                      <a:lnTo>
                        <a:pt x="489226" y="1094702"/>
                      </a:lnTo>
                      <a:cubicBezTo>
                        <a:pt x="489647" y="1154329"/>
                        <a:pt x="371582" y="1296382"/>
                        <a:pt x="312760" y="1397222"/>
                      </a:cubicBezTo>
                      <a:lnTo>
                        <a:pt x="176520" y="1397222"/>
                      </a:lnTo>
                      <a:cubicBezTo>
                        <a:pt x="117698" y="1296382"/>
                        <a:pt x="-2942" y="1149177"/>
                        <a:pt x="54" y="1094702"/>
                      </a:cubicBezTo>
                      <a:lnTo>
                        <a:pt x="44193" y="28800"/>
                      </a:lnTo>
                      <a:cubicBezTo>
                        <a:pt x="44193" y="12894"/>
                        <a:pt x="57087" y="0"/>
                        <a:pt x="72993"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67" name="Google Shape;67;p17"/>
              <p:cNvGrpSpPr/>
              <p:nvPr/>
            </p:nvGrpSpPr>
            <p:grpSpPr>
              <a:xfrm>
                <a:off x="6925649" y="3338827"/>
                <a:ext cx="205956" cy="1968463"/>
                <a:chOff x="10476289" y="295274"/>
                <a:chExt cx="567060" cy="6132283"/>
              </a:xfrm>
            </p:grpSpPr>
            <p:grpSp>
              <p:nvGrpSpPr>
                <p:cNvPr id="68" name="Google Shape;68;p17"/>
                <p:cNvGrpSpPr/>
                <p:nvPr/>
              </p:nvGrpSpPr>
              <p:grpSpPr>
                <a:xfrm>
                  <a:off x="10690849" y="3203663"/>
                  <a:ext cx="352500" cy="3223894"/>
                  <a:chOff x="3737748" y="3214934"/>
                  <a:chExt cx="352500" cy="3223894"/>
                </a:xfrm>
              </p:grpSpPr>
              <p:sp>
                <p:nvSpPr>
                  <p:cNvPr id="69" name="Google Shape;69;p17"/>
                  <p:cNvSpPr/>
                  <p:nvPr/>
                </p:nvSpPr>
                <p:spPr>
                  <a:xfrm>
                    <a:off x="3737748" y="3214934"/>
                    <a:ext cx="352500" cy="3044400"/>
                  </a:xfrm>
                  <a:prstGeom prst="trapezoid">
                    <a:avLst>
                      <a:gd fmla="val 17206"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70" name="Google Shape;70;p17"/>
                  <p:cNvSpPr/>
                  <p:nvPr/>
                </p:nvSpPr>
                <p:spPr>
                  <a:xfrm>
                    <a:off x="3737748" y="6086328"/>
                    <a:ext cx="352500" cy="3525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sp>
              <p:nvSpPr>
                <p:cNvPr id="71" name="Google Shape;71;p17"/>
                <p:cNvSpPr/>
                <p:nvPr/>
              </p:nvSpPr>
              <p:spPr>
                <a:xfrm>
                  <a:off x="10476289" y="295274"/>
                  <a:ext cx="533238" cy="2911057"/>
                </a:xfrm>
                <a:custGeom>
                  <a:rect b="b" l="l" r="r" t="t"/>
                  <a:pathLst>
                    <a:path extrusionOk="0" h="3088655" w="533238">
                      <a:moveTo>
                        <a:pt x="506034" y="3086100"/>
                      </a:moveTo>
                      <a:cubicBezTo>
                        <a:pt x="347284" y="3082925"/>
                        <a:pt x="159959" y="3098800"/>
                        <a:pt x="10734" y="3076575"/>
                      </a:cubicBezTo>
                      <a:cubicBezTo>
                        <a:pt x="-46416" y="1736725"/>
                        <a:pt x="125034" y="15875"/>
                        <a:pt x="515559" y="0"/>
                      </a:cubicBezTo>
                      <a:cubicBezTo>
                        <a:pt x="547309" y="9525"/>
                        <a:pt x="531434" y="1943100"/>
                        <a:pt x="506034" y="308610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72" name="Google Shape;72;p17"/>
              <p:cNvGrpSpPr/>
              <p:nvPr/>
            </p:nvGrpSpPr>
            <p:grpSpPr>
              <a:xfrm>
                <a:off x="5817556" y="3404722"/>
                <a:ext cx="409860" cy="1836696"/>
                <a:chOff x="4241914" y="2176670"/>
                <a:chExt cx="1118004" cy="5010082"/>
              </a:xfrm>
            </p:grpSpPr>
            <p:sp>
              <p:nvSpPr>
                <p:cNvPr id="73" name="Google Shape;73;p17"/>
                <p:cNvSpPr/>
                <p:nvPr/>
              </p:nvSpPr>
              <p:spPr>
                <a:xfrm>
                  <a:off x="4241914" y="2176670"/>
                  <a:ext cx="1118004" cy="1811251"/>
                </a:xfrm>
                <a:custGeom>
                  <a:rect b="b" l="l" r="r" t="t"/>
                  <a:pathLst>
                    <a:path extrusionOk="0" h="1872094" w="1155560">
                      <a:moveTo>
                        <a:pt x="184" y="933863"/>
                      </a:moveTo>
                      <a:cubicBezTo>
                        <a:pt x="-7861" y="453961"/>
                        <a:pt x="248634" y="6457"/>
                        <a:pt x="599192" y="58"/>
                      </a:cubicBezTo>
                      <a:cubicBezTo>
                        <a:pt x="949750" y="-6341"/>
                        <a:pt x="1147347" y="524204"/>
                        <a:pt x="1155393" y="954723"/>
                      </a:cubicBezTo>
                      <a:cubicBezTo>
                        <a:pt x="1163439" y="1385242"/>
                        <a:pt x="879509" y="1875552"/>
                        <a:pt x="588208" y="1872076"/>
                      </a:cubicBezTo>
                      <a:cubicBezTo>
                        <a:pt x="296907" y="1868600"/>
                        <a:pt x="8229" y="1413765"/>
                        <a:pt x="184" y="933863"/>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74" name="Google Shape;74;p17"/>
                <p:cNvSpPr/>
                <p:nvPr/>
              </p:nvSpPr>
              <p:spPr>
                <a:xfrm>
                  <a:off x="4624785" y="3962858"/>
                  <a:ext cx="352500" cy="3044400"/>
                </a:xfrm>
                <a:prstGeom prst="trapezoid">
                  <a:avLst>
                    <a:gd fmla="val 17206"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75" name="Google Shape;75;p17"/>
                <p:cNvSpPr/>
                <p:nvPr/>
              </p:nvSpPr>
              <p:spPr>
                <a:xfrm>
                  <a:off x="4624785" y="6834252"/>
                  <a:ext cx="352500" cy="3525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grpSp>
      <p:sp>
        <p:nvSpPr>
          <p:cNvPr id="76" name="Google Shape;76;p17"/>
          <p:cNvSpPr/>
          <p:nvPr/>
        </p:nvSpPr>
        <p:spPr>
          <a:xfrm>
            <a:off x="787651" y="1120366"/>
            <a:ext cx="7679700" cy="2902800"/>
          </a:xfrm>
          <a:prstGeom prst="frame">
            <a:avLst>
              <a:gd fmla="val 2689" name="adj1"/>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77" name="Google Shape;77;p17"/>
          <p:cNvSpPr/>
          <p:nvPr/>
        </p:nvSpPr>
        <p:spPr>
          <a:xfrm>
            <a:off x="3768505" y="1120366"/>
            <a:ext cx="4698749" cy="2902767"/>
          </a:xfrm>
          <a:custGeom>
            <a:rect b="b" l="l" r="r" t="t"/>
            <a:pathLst>
              <a:path extrusionOk="0" h="3870356" w="6264998">
                <a:moveTo>
                  <a:pt x="0" y="0"/>
                </a:moveTo>
                <a:lnTo>
                  <a:pt x="6264998" y="0"/>
                </a:lnTo>
                <a:lnTo>
                  <a:pt x="6264998" y="3870356"/>
                </a:lnTo>
                <a:lnTo>
                  <a:pt x="0" y="3870356"/>
                </a:lnTo>
                <a:lnTo>
                  <a:pt x="0" y="3766282"/>
                </a:lnTo>
                <a:lnTo>
                  <a:pt x="6160924" y="3766282"/>
                </a:lnTo>
                <a:lnTo>
                  <a:pt x="6160924" y="104074"/>
                </a:lnTo>
                <a:lnTo>
                  <a:pt x="0" y="104074"/>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78" name="Google Shape;78;p17"/>
          <p:cNvSpPr txBox="1"/>
          <p:nvPr>
            <p:ph idx="1" type="body"/>
          </p:nvPr>
        </p:nvSpPr>
        <p:spPr>
          <a:xfrm>
            <a:off x="4274288" y="2196455"/>
            <a:ext cx="3812700" cy="508200"/>
          </a:xfrm>
          <a:prstGeom prst="rect">
            <a:avLst/>
          </a:prstGeom>
          <a:noFill/>
          <a:ln>
            <a:noFill/>
          </a:ln>
        </p:spPr>
        <p:txBody>
          <a:bodyPr anchorCtr="0" anchor="ctr" bIns="34275" lIns="68575" spcFirstLastPara="1" rIns="68575" wrap="square" tIns="34275">
            <a:noAutofit/>
          </a:bodyPr>
          <a:lstStyle>
            <a:lvl1pPr indent="-228600" lvl="0" marL="457200" marR="0" rtl="0" algn="l">
              <a:lnSpc>
                <a:spcPct val="90000"/>
              </a:lnSpc>
              <a:spcBef>
                <a:spcPts val="800"/>
              </a:spcBef>
              <a:spcAft>
                <a:spcPts val="0"/>
              </a:spcAft>
              <a:buClr>
                <a:schemeClr val="lt1"/>
              </a:buClr>
              <a:buSzPts val="4100"/>
              <a:buFont typeface="Arial"/>
              <a:buNone/>
              <a:defRPr b="0" i="0" sz="41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79" name="Google Shape;79;p17"/>
          <p:cNvSpPr txBox="1"/>
          <p:nvPr>
            <p:ph idx="2" type="body"/>
          </p:nvPr>
        </p:nvSpPr>
        <p:spPr>
          <a:xfrm>
            <a:off x="4274288" y="2704517"/>
            <a:ext cx="3812700" cy="216000"/>
          </a:xfrm>
          <a:prstGeom prst="rect">
            <a:avLst/>
          </a:prstGeom>
          <a:noFill/>
          <a:ln>
            <a:noFill/>
          </a:ln>
        </p:spPr>
        <p:txBody>
          <a:bodyPr anchorCtr="0" anchor="ctr" bIns="34275" lIns="68575" spcFirstLastPara="1" rIns="68575" wrap="square" tIns="34275">
            <a:noAutofit/>
          </a:bodyPr>
          <a:lstStyle>
            <a:lvl1pPr indent="-228600" lvl="0" marL="457200" marR="0" rtl="0" algn="l">
              <a:lnSpc>
                <a:spcPct val="90000"/>
              </a:lnSpc>
              <a:spcBef>
                <a:spcPts val="8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Contents slide layout">
  <p:cSld name="2_Contents slide layout">
    <p:spTree>
      <p:nvGrpSpPr>
        <p:cNvPr id="80" name="Shape 80"/>
        <p:cNvGrpSpPr/>
        <p:nvPr/>
      </p:nvGrpSpPr>
      <p:grpSpPr>
        <a:xfrm>
          <a:off x="0" y="0"/>
          <a:ext cx="0" cy="0"/>
          <a:chOff x="0" y="0"/>
          <a:chExt cx="0" cy="0"/>
        </a:xfrm>
      </p:grpSpPr>
      <p:sp>
        <p:nvSpPr>
          <p:cNvPr id="81" name="Google Shape;81;p18"/>
          <p:cNvSpPr/>
          <p:nvPr/>
        </p:nvSpPr>
        <p:spPr>
          <a:xfrm>
            <a:off x="0" y="0"/>
            <a:ext cx="20067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nvGrpSpPr>
          <p:cNvPr id="82" name="Google Shape;82;p18"/>
          <p:cNvGrpSpPr/>
          <p:nvPr/>
        </p:nvGrpSpPr>
        <p:grpSpPr>
          <a:xfrm>
            <a:off x="1195163" y="2123528"/>
            <a:ext cx="1284663" cy="2842780"/>
            <a:chOff x="9811908" y="1631854"/>
            <a:chExt cx="1856718" cy="4108658"/>
          </a:xfrm>
        </p:grpSpPr>
        <p:sp>
          <p:nvSpPr>
            <p:cNvPr id="83" name="Google Shape;83;p18"/>
            <p:cNvSpPr/>
            <p:nvPr/>
          </p:nvSpPr>
          <p:spPr>
            <a:xfrm>
              <a:off x="10906626" y="2996891"/>
              <a:ext cx="762000" cy="161925"/>
            </a:xfrm>
            <a:custGeom>
              <a:rect b="b" l="l" r="r" t="t"/>
              <a:pathLst>
                <a:path extrusionOk="0" h="161925" w="762000">
                  <a:moveTo>
                    <a:pt x="763905" y="63817"/>
                  </a:moveTo>
                  <a:cubicBezTo>
                    <a:pt x="756285" y="27622"/>
                    <a:pt x="721043" y="42863"/>
                    <a:pt x="699135" y="42863"/>
                  </a:cubicBezTo>
                  <a:cubicBezTo>
                    <a:pt x="550545" y="41910"/>
                    <a:pt x="402907" y="41910"/>
                    <a:pt x="248602" y="41910"/>
                  </a:cubicBezTo>
                  <a:cubicBezTo>
                    <a:pt x="242887" y="41910"/>
                    <a:pt x="237173" y="42863"/>
                    <a:pt x="232410" y="45720"/>
                  </a:cubicBezTo>
                  <a:lnTo>
                    <a:pt x="6667" y="0"/>
                  </a:lnTo>
                  <a:lnTo>
                    <a:pt x="0" y="32385"/>
                  </a:lnTo>
                  <a:lnTo>
                    <a:pt x="211455" y="75247"/>
                  </a:lnTo>
                  <a:cubicBezTo>
                    <a:pt x="210502" y="82867"/>
                    <a:pt x="212407" y="90488"/>
                    <a:pt x="216218" y="98108"/>
                  </a:cubicBezTo>
                  <a:cubicBezTo>
                    <a:pt x="232410" y="124777"/>
                    <a:pt x="245745" y="129540"/>
                    <a:pt x="261937" y="151447"/>
                  </a:cubicBezTo>
                  <a:cubicBezTo>
                    <a:pt x="275273" y="170497"/>
                    <a:pt x="715328" y="171450"/>
                    <a:pt x="731520" y="153352"/>
                  </a:cubicBezTo>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4" name="Google Shape;84;p18"/>
            <p:cNvSpPr/>
            <p:nvPr/>
          </p:nvSpPr>
          <p:spPr>
            <a:xfrm>
              <a:off x="9811908" y="1863837"/>
              <a:ext cx="1181100" cy="3876675"/>
            </a:xfrm>
            <a:custGeom>
              <a:rect b="b" l="l" r="r" t="t"/>
              <a:pathLst>
                <a:path extrusionOk="0" h="3876675" w="1181100">
                  <a:moveTo>
                    <a:pt x="1172823" y="1146388"/>
                  </a:moveTo>
                  <a:cubicBezTo>
                    <a:pt x="1055665" y="1125433"/>
                    <a:pt x="1019470" y="1063521"/>
                    <a:pt x="937555" y="1054948"/>
                  </a:cubicBezTo>
                  <a:cubicBezTo>
                    <a:pt x="807063" y="1082571"/>
                    <a:pt x="629898" y="1163533"/>
                    <a:pt x="515598" y="1173058"/>
                  </a:cubicBezTo>
                  <a:cubicBezTo>
                    <a:pt x="505120" y="1074951"/>
                    <a:pt x="541315" y="893976"/>
                    <a:pt x="494643" y="765388"/>
                  </a:cubicBezTo>
                  <a:cubicBezTo>
                    <a:pt x="481308" y="728241"/>
                    <a:pt x="456543" y="678711"/>
                    <a:pt x="431778" y="642516"/>
                  </a:cubicBezTo>
                  <a:cubicBezTo>
                    <a:pt x="431778" y="642516"/>
                    <a:pt x="432730" y="470113"/>
                    <a:pt x="526075" y="503451"/>
                  </a:cubicBezTo>
                  <a:cubicBezTo>
                    <a:pt x="541315" y="509166"/>
                    <a:pt x="563223" y="522501"/>
                    <a:pt x="573700" y="507261"/>
                  </a:cubicBezTo>
                  <a:cubicBezTo>
                    <a:pt x="579415" y="498688"/>
                    <a:pt x="578463" y="457731"/>
                    <a:pt x="591798" y="444396"/>
                  </a:cubicBezTo>
                  <a:cubicBezTo>
                    <a:pt x="603228" y="432966"/>
                    <a:pt x="592750" y="431061"/>
                    <a:pt x="583225" y="423441"/>
                  </a:cubicBezTo>
                  <a:cubicBezTo>
                    <a:pt x="612753" y="427251"/>
                    <a:pt x="617515" y="424393"/>
                    <a:pt x="625135" y="387246"/>
                  </a:cubicBezTo>
                  <a:cubicBezTo>
                    <a:pt x="642280" y="375816"/>
                    <a:pt x="670855" y="389151"/>
                    <a:pt x="684190" y="376768"/>
                  </a:cubicBezTo>
                  <a:cubicBezTo>
                    <a:pt x="683238" y="356766"/>
                    <a:pt x="660378" y="313903"/>
                    <a:pt x="662283" y="264373"/>
                  </a:cubicBezTo>
                  <a:cubicBezTo>
                    <a:pt x="669903" y="235798"/>
                    <a:pt x="688000" y="198651"/>
                    <a:pt x="681333" y="171028"/>
                  </a:cubicBezTo>
                  <a:cubicBezTo>
                    <a:pt x="640375" y="-33759"/>
                    <a:pt x="348910" y="-64239"/>
                    <a:pt x="276520" y="131976"/>
                  </a:cubicBezTo>
                  <a:cubicBezTo>
                    <a:pt x="240325" y="236751"/>
                    <a:pt x="334623" y="321523"/>
                    <a:pt x="275568" y="418678"/>
                  </a:cubicBezTo>
                  <a:cubicBezTo>
                    <a:pt x="275568" y="418678"/>
                    <a:pt x="245088" y="466303"/>
                    <a:pt x="244135" y="465351"/>
                  </a:cubicBezTo>
                  <a:cubicBezTo>
                    <a:pt x="223180" y="454873"/>
                    <a:pt x="231753" y="454873"/>
                    <a:pt x="215560" y="468208"/>
                  </a:cubicBezTo>
                  <a:cubicBezTo>
                    <a:pt x="126025" y="542503"/>
                    <a:pt x="66018" y="637753"/>
                    <a:pt x="15535" y="733003"/>
                  </a:cubicBezTo>
                  <a:cubicBezTo>
                    <a:pt x="-21612" y="834921"/>
                    <a:pt x="17440" y="930171"/>
                    <a:pt x="33633" y="1037803"/>
                  </a:cubicBezTo>
                  <a:cubicBezTo>
                    <a:pt x="57445" y="1164486"/>
                    <a:pt x="94593" y="1247353"/>
                    <a:pt x="94593" y="1377846"/>
                  </a:cubicBezTo>
                  <a:cubicBezTo>
                    <a:pt x="94593" y="1382608"/>
                    <a:pt x="95545" y="1387371"/>
                    <a:pt x="97450" y="1392133"/>
                  </a:cubicBezTo>
                  <a:cubicBezTo>
                    <a:pt x="101260" y="1400706"/>
                    <a:pt x="92688" y="1417851"/>
                    <a:pt x="105070" y="1425471"/>
                  </a:cubicBezTo>
                  <a:lnTo>
                    <a:pt x="108880" y="1445473"/>
                  </a:lnTo>
                  <a:cubicBezTo>
                    <a:pt x="104118" y="1447378"/>
                    <a:pt x="111738" y="1475953"/>
                    <a:pt x="106975" y="1477858"/>
                  </a:cubicBezTo>
                  <a:cubicBezTo>
                    <a:pt x="77448" y="1624543"/>
                    <a:pt x="33633" y="1714078"/>
                    <a:pt x="75543" y="1863621"/>
                  </a:cubicBezTo>
                  <a:cubicBezTo>
                    <a:pt x="116500" y="2007448"/>
                    <a:pt x="189843" y="2273196"/>
                    <a:pt x="236515" y="2414166"/>
                  </a:cubicBezTo>
                  <a:cubicBezTo>
                    <a:pt x="258423" y="2479889"/>
                    <a:pt x="258423" y="2578948"/>
                    <a:pt x="246993" y="2647528"/>
                  </a:cubicBezTo>
                  <a:cubicBezTo>
                    <a:pt x="186033" y="3006621"/>
                    <a:pt x="177460" y="3269511"/>
                    <a:pt x="226990" y="3627651"/>
                  </a:cubicBezTo>
                  <a:cubicBezTo>
                    <a:pt x="236515" y="3697183"/>
                    <a:pt x="162220" y="3837201"/>
                    <a:pt x="264138" y="3871491"/>
                  </a:cubicBezTo>
                  <a:cubicBezTo>
                    <a:pt x="291760" y="3881016"/>
                    <a:pt x="465115" y="3863871"/>
                    <a:pt x="493690" y="3861966"/>
                  </a:cubicBezTo>
                  <a:cubicBezTo>
                    <a:pt x="577510" y="3889589"/>
                    <a:pt x="677523" y="3885778"/>
                    <a:pt x="762295" y="3870539"/>
                  </a:cubicBezTo>
                  <a:cubicBezTo>
                    <a:pt x="776583" y="3862918"/>
                    <a:pt x="809920" y="3856251"/>
                    <a:pt x="823255" y="3848631"/>
                  </a:cubicBezTo>
                  <a:cubicBezTo>
                    <a:pt x="855640" y="3831486"/>
                    <a:pt x="885168" y="3813389"/>
                    <a:pt x="880405" y="3768621"/>
                  </a:cubicBezTo>
                  <a:cubicBezTo>
                    <a:pt x="874690" y="3720996"/>
                    <a:pt x="835638" y="3729568"/>
                    <a:pt x="807063" y="3721948"/>
                  </a:cubicBezTo>
                  <a:cubicBezTo>
                    <a:pt x="773725" y="3713376"/>
                    <a:pt x="761343" y="3729568"/>
                    <a:pt x="726100" y="3718139"/>
                  </a:cubicBezTo>
                  <a:cubicBezTo>
                    <a:pt x="752770" y="3688611"/>
                    <a:pt x="808015" y="3695278"/>
                    <a:pt x="791823" y="3644796"/>
                  </a:cubicBezTo>
                  <a:cubicBezTo>
                    <a:pt x="773725" y="3587646"/>
                    <a:pt x="701335" y="3596218"/>
                    <a:pt x="662283" y="3598123"/>
                  </a:cubicBezTo>
                  <a:cubicBezTo>
                    <a:pt x="558460" y="3603839"/>
                    <a:pt x="594655" y="3531448"/>
                    <a:pt x="594655" y="3426673"/>
                  </a:cubicBezTo>
                  <a:cubicBezTo>
                    <a:pt x="595608" y="3242841"/>
                    <a:pt x="614658" y="3076153"/>
                    <a:pt x="636565" y="2896131"/>
                  </a:cubicBezTo>
                  <a:cubicBezTo>
                    <a:pt x="657520" y="2771353"/>
                    <a:pt x="647995" y="2723728"/>
                    <a:pt x="652758" y="2598951"/>
                  </a:cubicBezTo>
                  <a:cubicBezTo>
                    <a:pt x="653710" y="2573233"/>
                    <a:pt x="643233" y="2502748"/>
                    <a:pt x="635613" y="2478936"/>
                  </a:cubicBezTo>
                  <a:cubicBezTo>
                    <a:pt x="619420" y="2427501"/>
                    <a:pt x="632755" y="2373208"/>
                    <a:pt x="628945" y="2319868"/>
                  </a:cubicBezTo>
                  <a:cubicBezTo>
                    <a:pt x="609895" y="2036976"/>
                    <a:pt x="633708" y="1896006"/>
                    <a:pt x="578463" y="1615018"/>
                  </a:cubicBezTo>
                  <a:cubicBezTo>
                    <a:pt x="573700" y="1590253"/>
                    <a:pt x="504168" y="1335936"/>
                    <a:pt x="549888" y="1316886"/>
                  </a:cubicBezTo>
                  <a:cubicBezTo>
                    <a:pt x="607038" y="1293073"/>
                    <a:pt x="615610" y="1277833"/>
                    <a:pt x="683238" y="1259736"/>
                  </a:cubicBezTo>
                  <a:cubicBezTo>
                    <a:pt x="761343" y="1237828"/>
                    <a:pt x="821350" y="1171153"/>
                    <a:pt x="915648" y="1219731"/>
                  </a:cubicBezTo>
                  <a:cubicBezTo>
                    <a:pt x="1008040" y="1267356"/>
                    <a:pt x="1075668" y="1186393"/>
                    <a:pt x="1159488" y="1194966"/>
                  </a:cubicBezTo>
                  <a:cubicBezTo>
                    <a:pt x="1179490" y="1198776"/>
                    <a:pt x="1208065" y="1153056"/>
                    <a:pt x="1172823" y="1146388"/>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5" name="Google Shape;85;p18"/>
            <p:cNvSpPr/>
            <p:nvPr/>
          </p:nvSpPr>
          <p:spPr>
            <a:xfrm>
              <a:off x="10033518" y="1631854"/>
              <a:ext cx="581025" cy="409575"/>
            </a:xfrm>
            <a:custGeom>
              <a:rect b="b" l="l" r="r" t="t"/>
              <a:pathLst>
                <a:path extrusionOk="0" h="409575" w="581025">
                  <a:moveTo>
                    <a:pt x="54910" y="363959"/>
                  </a:moveTo>
                  <a:cubicBezTo>
                    <a:pt x="60625" y="282997"/>
                    <a:pt x="93962" y="247754"/>
                    <a:pt x="13000" y="176317"/>
                  </a:cubicBezTo>
                  <a:cubicBezTo>
                    <a:pt x="-31768" y="137264"/>
                    <a:pt x="46337" y="7724"/>
                    <a:pt x="136825" y="2009"/>
                  </a:cubicBezTo>
                  <a:cubicBezTo>
                    <a:pt x="207310" y="-2753"/>
                    <a:pt x="276842" y="-1801"/>
                    <a:pt x="342565" y="36299"/>
                  </a:cubicBezTo>
                  <a:cubicBezTo>
                    <a:pt x="389237" y="63922"/>
                    <a:pt x="433052" y="67732"/>
                    <a:pt x="485440" y="74399"/>
                  </a:cubicBezTo>
                  <a:cubicBezTo>
                    <a:pt x="535922" y="81067"/>
                    <a:pt x="572117" y="87734"/>
                    <a:pt x="582595" y="143932"/>
                  </a:cubicBezTo>
                  <a:cubicBezTo>
                    <a:pt x="593072" y="200129"/>
                    <a:pt x="572117" y="260137"/>
                    <a:pt x="528302" y="289664"/>
                  </a:cubicBezTo>
                  <a:cubicBezTo>
                    <a:pt x="484487" y="320144"/>
                    <a:pt x="454007" y="349672"/>
                    <a:pt x="460675" y="417299"/>
                  </a:cubicBezTo>
                  <a:cubicBezTo>
                    <a:pt x="438767" y="415394"/>
                    <a:pt x="409240" y="414442"/>
                    <a:pt x="393047" y="409679"/>
                  </a:cubicBezTo>
                  <a:cubicBezTo>
                    <a:pt x="276842" y="375389"/>
                    <a:pt x="176830" y="372532"/>
                    <a:pt x="54910" y="36395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6" name="Google Shape;86;p18"/>
            <p:cNvSpPr/>
            <p:nvPr/>
          </p:nvSpPr>
          <p:spPr>
            <a:xfrm>
              <a:off x="10056043" y="2303471"/>
              <a:ext cx="342900" cy="733425"/>
            </a:xfrm>
            <a:custGeom>
              <a:rect b="b" l="l" r="r" t="t"/>
              <a:pathLst>
                <a:path extrusionOk="0" h="733425" w="342900">
                  <a:moveTo>
                    <a:pt x="78105" y="97155"/>
                  </a:moveTo>
                  <a:cubicBezTo>
                    <a:pt x="170498" y="200025"/>
                    <a:pt x="240983" y="327660"/>
                    <a:pt x="260033" y="388620"/>
                  </a:cubicBezTo>
                  <a:cubicBezTo>
                    <a:pt x="267653" y="412433"/>
                    <a:pt x="266700" y="595313"/>
                    <a:pt x="267653" y="738188"/>
                  </a:cubicBezTo>
                  <a:lnTo>
                    <a:pt x="350520" y="719138"/>
                  </a:lnTo>
                  <a:cubicBezTo>
                    <a:pt x="345758" y="633413"/>
                    <a:pt x="343853" y="578168"/>
                    <a:pt x="338137" y="559118"/>
                  </a:cubicBezTo>
                  <a:cubicBezTo>
                    <a:pt x="325755" y="517208"/>
                    <a:pt x="283845" y="329565"/>
                    <a:pt x="199073" y="198120"/>
                  </a:cubicBezTo>
                  <a:cubicBezTo>
                    <a:pt x="145733" y="123825"/>
                    <a:pt x="92392" y="67627"/>
                    <a:pt x="18097" y="0"/>
                  </a:cubicBezTo>
                  <a:cubicBezTo>
                    <a:pt x="10478" y="7620"/>
                    <a:pt x="7620" y="18098"/>
                    <a:pt x="0" y="25717"/>
                  </a:cubicBezTo>
                  <a:cubicBezTo>
                    <a:pt x="13335" y="39052"/>
                    <a:pt x="66675" y="82867"/>
                    <a:pt x="78105" y="9715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7" name="Google Shape;87;p18"/>
            <p:cNvSpPr/>
            <p:nvPr/>
          </p:nvSpPr>
          <p:spPr>
            <a:xfrm>
              <a:off x="9913846" y="3155958"/>
              <a:ext cx="647700" cy="1152525"/>
            </a:xfrm>
            <a:custGeom>
              <a:rect b="b" l="l" r="r" t="t"/>
              <a:pathLst>
                <a:path extrusionOk="0" h="1152525" w="647700">
                  <a:moveTo>
                    <a:pt x="593682" y="383858"/>
                  </a:moveTo>
                  <a:cubicBezTo>
                    <a:pt x="567965" y="262890"/>
                    <a:pt x="541295" y="220028"/>
                    <a:pt x="508910" y="80963"/>
                  </a:cubicBezTo>
                  <a:cubicBezTo>
                    <a:pt x="505100" y="69533"/>
                    <a:pt x="504147" y="59055"/>
                    <a:pt x="501290" y="0"/>
                  </a:cubicBezTo>
                  <a:lnTo>
                    <a:pt x="415565" y="26670"/>
                  </a:lnTo>
                  <a:cubicBezTo>
                    <a:pt x="415565" y="39053"/>
                    <a:pt x="415565" y="50483"/>
                    <a:pt x="415565" y="50483"/>
                  </a:cubicBezTo>
                  <a:cubicBezTo>
                    <a:pt x="386037" y="54292"/>
                    <a:pt x="271737" y="69533"/>
                    <a:pt x="241257" y="66675"/>
                  </a:cubicBezTo>
                  <a:cubicBezTo>
                    <a:pt x="245067" y="88583"/>
                    <a:pt x="250782" y="122872"/>
                    <a:pt x="257450" y="150495"/>
                  </a:cubicBezTo>
                  <a:cubicBezTo>
                    <a:pt x="176487" y="150495"/>
                    <a:pt x="77427" y="150495"/>
                    <a:pt x="275" y="150495"/>
                  </a:cubicBezTo>
                  <a:cubicBezTo>
                    <a:pt x="1227" y="165735"/>
                    <a:pt x="-678" y="171450"/>
                    <a:pt x="275" y="185738"/>
                  </a:cubicBezTo>
                  <a:cubicBezTo>
                    <a:pt x="84095" y="180975"/>
                    <a:pt x="181250" y="193358"/>
                    <a:pt x="269832" y="192405"/>
                  </a:cubicBezTo>
                  <a:cubicBezTo>
                    <a:pt x="269832" y="192405"/>
                    <a:pt x="269832" y="193358"/>
                    <a:pt x="270785" y="193358"/>
                  </a:cubicBezTo>
                  <a:cubicBezTo>
                    <a:pt x="333650" y="536258"/>
                    <a:pt x="406992" y="1118235"/>
                    <a:pt x="411755" y="1161098"/>
                  </a:cubicBezTo>
                  <a:cubicBezTo>
                    <a:pt x="448902" y="1164907"/>
                    <a:pt x="605112" y="1151573"/>
                    <a:pt x="647975" y="1137285"/>
                  </a:cubicBezTo>
                  <a:cubicBezTo>
                    <a:pt x="647975" y="882968"/>
                    <a:pt x="646070" y="632460"/>
                    <a:pt x="593682" y="38385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cxnSp>
        <p:nvCxnSpPr>
          <p:cNvPr id="88" name="Google Shape;88;p18"/>
          <p:cNvCxnSpPr/>
          <p:nvPr/>
        </p:nvCxnSpPr>
        <p:spPr>
          <a:xfrm>
            <a:off x="0" y="766431"/>
            <a:ext cx="2006700" cy="0"/>
          </a:xfrm>
          <a:prstGeom prst="straightConnector1">
            <a:avLst/>
          </a:prstGeom>
          <a:noFill/>
          <a:ln cap="flat" cmpd="sng" w="19050">
            <a:solidFill>
              <a:schemeClr val="lt1"/>
            </a:solidFill>
            <a:prstDash val="solid"/>
            <a:miter lim="800000"/>
            <a:headEnd len="sm" w="sm" type="none"/>
            <a:tailEnd len="sm" w="sm" type="none"/>
          </a:ln>
        </p:spPr>
      </p:cxnSp>
      <p:grpSp>
        <p:nvGrpSpPr>
          <p:cNvPr id="89" name="Google Shape;89;p18"/>
          <p:cNvGrpSpPr/>
          <p:nvPr/>
        </p:nvGrpSpPr>
        <p:grpSpPr>
          <a:xfrm>
            <a:off x="405270" y="746862"/>
            <a:ext cx="1196546" cy="1044605"/>
            <a:chOff x="816657" y="414455"/>
            <a:chExt cx="3074373" cy="2683980"/>
          </a:xfrm>
        </p:grpSpPr>
        <p:grpSp>
          <p:nvGrpSpPr>
            <p:cNvPr id="90" name="Google Shape;90;p18"/>
            <p:cNvGrpSpPr/>
            <p:nvPr/>
          </p:nvGrpSpPr>
          <p:grpSpPr>
            <a:xfrm rot="10800000">
              <a:off x="816657" y="415245"/>
              <a:ext cx="647700" cy="2620327"/>
              <a:chOff x="6144030" y="3967463"/>
              <a:chExt cx="647700" cy="2620327"/>
            </a:xfrm>
          </p:grpSpPr>
          <p:sp>
            <p:nvSpPr>
              <p:cNvPr id="91" name="Google Shape;91;p18"/>
              <p:cNvSpPr/>
              <p:nvPr/>
            </p:nvSpPr>
            <p:spPr>
              <a:xfrm>
                <a:off x="6380250" y="5425740"/>
                <a:ext cx="180975" cy="1162050"/>
              </a:xfrm>
              <a:custGeom>
                <a:rect b="b" l="l" r="r" t="t"/>
                <a:pathLst>
                  <a:path extrusionOk="0" h="1162050" w="180975">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2" name="Google Shape;92;p18"/>
              <p:cNvSpPr/>
              <p:nvPr/>
            </p:nvSpPr>
            <p:spPr>
              <a:xfrm>
                <a:off x="6425018" y="4879958"/>
                <a:ext cx="85725" cy="647700"/>
              </a:xfrm>
              <a:custGeom>
                <a:rect b="b" l="l" r="r" t="t"/>
                <a:pathLst>
                  <a:path extrusionOk="0" h="647700" w="85725">
                    <a:moveTo>
                      <a:pt x="0" y="0"/>
                    </a:moveTo>
                    <a:lnTo>
                      <a:pt x="90488" y="0"/>
                    </a:lnTo>
                    <a:lnTo>
                      <a:pt x="90488" y="656273"/>
                    </a:lnTo>
                    <a:lnTo>
                      <a:pt x="0" y="656273"/>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3" name="Google Shape;93;p18"/>
              <p:cNvSpPr/>
              <p:nvPr/>
            </p:nvSpPr>
            <p:spPr>
              <a:xfrm>
                <a:off x="6144030" y="3967463"/>
                <a:ext cx="647700" cy="962025"/>
              </a:xfrm>
              <a:custGeom>
                <a:rect b="b" l="l" r="r" t="t"/>
                <a:pathLst>
                  <a:path extrusionOk="0" h="962025" w="647700">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94" name="Google Shape;94;p18"/>
            <p:cNvGrpSpPr/>
            <p:nvPr/>
          </p:nvGrpSpPr>
          <p:grpSpPr>
            <a:xfrm rot="10800000">
              <a:off x="2407238" y="415244"/>
              <a:ext cx="723900" cy="2683192"/>
              <a:chOff x="7734611" y="3897930"/>
              <a:chExt cx="723900" cy="2683192"/>
            </a:xfrm>
          </p:grpSpPr>
          <p:sp>
            <p:nvSpPr>
              <p:cNvPr id="95" name="Google Shape;95;p18"/>
              <p:cNvSpPr/>
              <p:nvPr/>
            </p:nvSpPr>
            <p:spPr>
              <a:xfrm>
                <a:off x="8010930" y="5419072"/>
                <a:ext cx="180975" cy="1162050"/>
              </a:xfrm>
              <a:custGeom>
                <a:rect b="b" l="l" r="r" t="t"/>
                <a:pathLst>
                  <a:path extrusionOk="0" h="1162050" w="180975">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6" name="Google Shape;96;p18"/>
              <p:cNvSpPr/>
              <p:nvPr/>
            </p:nvSpPr>
            <p:spPr>
              <a:xfrm>
                <a:off x="8056650" y="4774230"/>
                <a:ext cx="85725" cy="752475"/>
              </a:xfrm>
              <a:custGeom>
                <a:rect b="b" l="l" r="r" t="t"/>
                <a:pathLst>
                  <a:path extrusionOk="0" h="752475" w="85725">
                    <a:moveTo>
                      <a:pt x="0" y="0"/>
                    </a:moveTo>
                    <a:lnTo>
                      <a:pt x="90488" y="0"/>
                    </a:lnTo>
                    <a:lnTo>
                      <a:pt x="90488" y="755333"/>
                    </a:lnTo>
                    <a:lnTo>
                      <a:pt x="0" y="755333"/>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7" name="Google Shape;97;p18"/>
              <p:cNvSpPr/>
              <p:nvPr/>
            </p:nvSpPr>
            <p:spPr>
              <a:xfrm>
                <a:off x="7734611" y="3897930"/>
                <a:ext cx="723900" cy="885825"/>
              </a:xfrm>
              <a:custGeom>
                <a:rect b="b" l="l" r="r" t="t"/>
                <a:pathLst>
                  <a:path extrusionOk="0" h="885825" w="723900">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98" name="Google Shape;98;p18"/>
            <p:cNvGrpSpPr/>
            <p:nvPr/>
          </p:nvGrpSpPr>
          <p:grpSpPr>
            <a:xfrm rot="10800000">
              <a:off x="1655809" y="415244"/>
              <a:ext cx="533400" cy="2638425"/>
              <a:chOff x="6983182" y="3979845"/>
              <a:chExt cx="533400" cy="2638425"/>
            </a:xfrm>
          </p:grpSpPr>
          <p:sp>
            <p:nvSpPr>
              <p:cNvPr id="99" name="Google Shape;99;p18"/>
              <p:cNvSpPr/>
              <p:nvPr/>
            </p:nvSpPr>
            <p:spPr>
              <a:xfrm>
                <a:off x="7151775" y="5456220"/>
                <a:ext cx="180975" cy="1162050"/>
              </a:xfrm>
              <a:custGeom>
                <a:rect b="b" l="l" r="r" t="t"/>
                <a:pathLst>
                  <a:path extrusionOk="0" h="1162050" w="180975">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0" name="Google Shape;100;p18"/>
              <p:cNvSpPr/>
              <p:nvPr/>
            </p:nvSpPr>
            <p:spPr>
              <a:xfrm>
                <a:off x="7197495" y="4812330"/>
                <a:ext cx="85725" cy="752475"/>
              </a:xfrm>
              <a:custGeom>
                <a:rect b="b" l="l" r="r" t="t"/>
                <a:pathLst>
                  <a:path extrusionOk="0" h="752475" w="85725">
                    <a:moveTo>
                      <a:pt x="0" y="0"/>
                    </a:moveTo>
                    <a:lnTo>
                      <a:pt x="90487" y="0"/>
                    </a:lnTo>
                    <a:lnTo>
                      <a:pt x="90487" y="755333"/>
                    </a:lnTo>
                    <a:lnTo>
                      <a:pt x="0" y="755333"/>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1" name="Google Shape;101;p18"/>
              <p:cNvSpPr/>
              <p:nvPr/>
            </p:nvSpPr>
            <p:spPr>
              <a:xfrm>
                <a:off x="6983182" y="3979845"/>
                <a:ext cx="533400" cy="847725"/>
              </a:xfrm>
              <a:custGeom>
                <a:rect b="b" l="l" r="r" t="t"/>
                <a:pathLst>
                  <a:path extrusionOk="0" h="847725" w="533400">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102" name="Google Shape;102;p18"/>
            <p:cNvSpPr/>
            <p:nvPr/>
          </p:nvSpPr>
          <p:spPr>
            <a:xfrm rot="10800000">
              <a:off x="3210421" y="414455"/>
              <a:ext cx="680609" cy="2667548"/>
            </a:xfrm>
            <a:custGeom>
              <a:rect b="b" l="l" r="r" t="t"/>
              <a:pathLst>
                <a:path extrusionOk="0" h="2314575" w="590550">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103" name="Google Shape;103;p18"/>
          <p:cNvSpPr txBox="1"/>
          <p:nvPr/>
        </p:nvSpPr>
        <p:spPr>
          <a:xfrm>
            <a:off x="0" y="160238"/>
            <a:ext cx="2012700" cy="534000"/>
          </a:xfrm>
          <a:prstGeom prst="rect">
            <a:avLst/>
          </a:prstGeom>
          <a:solidFill>
            <a:schemeClr val="lt1"/>
          </a:solidFill>
          <a:ln>
            <a:noFill/>
          </a:ln>
        </p:spPr>
        <p:txBody>
          <a:bodyPr anchorCtr="0" anchor="ctr" bIns="34275" lIns="68575" spcFirstLastPara="1" rIns="68575" wrap="square" tIns="68575">
            <a:noAutofit/>
          </a:bodyPr>
          <a:lstStyle/>
          <a:p>
            <a:pPr indent="0" lvl="0" marL="0" marR="0" rtl="0" algn="just">
              <a:lnSpc>
                <a:spcPct val="90000"/>
              </a:lnSpc>
              <a:spcBef>
                <a:spcPts val="0"/>
              </a:spcBef>
              <a:spcAft>
                <a:spcPts val="0"/>
              </a:spcAft>
              <a:buClr>
                <a:schemeClr val="dk1"/>
              </a:buClr>
              <a:buSzPts val="3300"/>
              <a:buFont typeface="Arial"/>
              <a:buNone/>
            </a:pPr>
            <a:r>
              <a:t/>
            </a:r>
            <a:endParaRPr sz="3300">
              <a:solidFill>
                <a:schemeClr val="accent2"/>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Image slide layout">
  <p:cSld name="7_Image slide layout">
    <p:spTree>
      <p:nvGrpSpPr>
        <p:cNvPr id="104" name="Shape 104"/>
        <p:cNvGrpSpPr/>
        <p:nvPr/>
      </p:nvGrpSpPr>
      <p:grpSpPr>
        <a:xfrm>
          <a:off x="0" y="0"/>
          <a:ext cx="0" cy="0"/>
          <a:chOff x="0" y="0"/>
          <a:chExt cx="0" cy="0"/>
        </a:xfrm>
      </p:grpSpPr>
      <p:sp>
        <p:nvSpPr>
          <p:cNvPr id="105" name="Google Shape;105;p19"/>
          <p:cNvSpPr/>
          <p:nvPr>
            <p:ph idx="2" type="pic"/>
          </p:nvPr>
        </p:nvSpPr>
        <p:spPr>
          <a:xfrm>
            <a:off x="396131" y="1311965"/>
            <a:ext cx="1764000" cy="25194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6" name="Google Shape;106;p19"/>
          <p:cNvSpPr/>
          <p:nvPr>
            <p:ph idx="3" type="pic"/>
          </p:nvPr>
        </p:nvSpPr>
        <p:spPr>
          <a:xfrm>
            <a:off x="2592074" y="1311965"/>
            <a:ext cx="1764000" cy="25194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7" name="Google Shape;107;p19"/>
          <p:cNvSpPr/>
          <p:nvPr>
            <p:ph idx="4" type="pic"/>
          </p:nvPr>
        </p:nvSpPr>
        <p:spPr>
          <a:xfrm>
            <a:off x="6983957" y="1311965"/>
            <a:ext cx="1764000" cy="25194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08" name="Google Shape;108;p19"/>
          <p:cNvSpPr/>
          <p:nvPr>
            <p:ph idx="5" type="pic"/>
          </p:nvPr>
        </p:nvSpPr>
        <p:spPr>
          <a:xfrm>
            <a:off x="4788016" y="1311965"/>
            <a:ext cx="1764000" cy="25194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Contents slide layout">
  <p:cSld name="2_Contents slide layout">
    <p:spTree>
      <p:nvGrpSpPr>
        <p:cNvPr id="110" name="Shape 110"/>
        <p:cNvGrpSpPr/>
        <p:nvPr/>
      </p:nvGrpSpPr>
      <p:grpSpPr>
        <a:xfrm>
          <a:off x="0" y="0"/>
          <a:ext cx="0" cy="0"/>
          <a:chOff x="0" y="0"/>
          <a:chExt cx="0" cy="0"/>
        </a:xfrm>
      </p:grpSpPr>
      <p:sp>
        <p:nvSpPr>
          <p:cNvPr id="111" name="Google Shape;111;p21"/>
          <p:cNvSpPr/>
          <p:nvPr/>
        </p:nvSpPr>
        <p:spPr>
          <a:xfrm>
            <a:off x="0" y="0"/>
            <a:ext cx="2006700" cy="5143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nvGrpSpPr>
          <p:cNvPr id="112" name="Google Shape;112;p21"/>
          <p:cNvGrpSpPr/>
          <p:nvPr/>
        </p:nvGrpSpPr>
        <p:grpSpPr>
          <a:xfrm>
            <a:off x="1195163" y="2123528"/>
            <a:ext cx="1284663" cy="2842780"/>
            <a:chOff x="9811908" y="1631854"/>
            <a:chExt cx="1856718" cy="4108658"/>
          </a:xfrm>
        </p:grpSpPr>
        <p:sp>
          <p:nvSpPr>
            <p:cNvPr id="113" name="Google Shape;113;p21"/>
            <p:cNvSpPr/>
            <p:nvPr/>
          </p:nvSpPr>
          <p:spPr>
            <a:xfrm>
              <a:off x="10906626" y="2996891"/>
              <a:ext cx="762000" cy="161925"/>
            </a:xfrm>
            <a:custGeom>
              <a:rect b="b" l="l" r="r" t="t"/>
              <a:pathLst>
                <a:path extrusionOk="0" h="161925" w="762000">
                  <a:moveTo>
                    <a:pt x="763905" y="63817"/>
                  </a:moveTo>
                  <a:cubicBezTo>
                    <a:pt x="756285" y="27622"/>
                    <a:pt x="721043" y="42863"/>
                    <a:pt x="699135" y="42863"/>
                  </a:cubicBezTo>
                  <a:cubicBezTo>
                    <a:pt x="550545" y="41910"/>
                    <a:pt x="402907" y="41910"/>
                    <a:pt x="248602" y="41910"/>
                  </a:cubicBezTo>
                  <a:cubicBezTo>
                    <a:pt x="242887" y="41910"/>
                    <a:pt x="237173" y="42863"/>
                    <a:pt x="232410" y="45720"/>
                  </a:cubicBezTo>
                  <a:lnTo>
                    <a:pt x="6667" y="0"/>
                  </a:lnTo>
                  <a:lnTo>
                    <a:pt x="0" y="32385"/>
                  </a:lnTo>
                  <a:lnTo>
                    <a:pt x="211455" y="75247"/>
                  </a:lnTo>
                  <a:cubicBezTo>
                    <a:pt x="210502" y="82867"/>
                    <a:pt x="212407" y="90488"/>
                    <a:pt x="216218" y="98108"/>
                  </a:cubicBezTo>
                  <a:cubicBezTo>
                    <a:pt x="232410" y="124777"/>
                    <a:pt x="245745" y="129540"/>
                    <a:pt x="261937" y="151447"/>
                  </a:cubicBezTo>
                  <a:cubicBezTo>
                    <a:pt x="275273" y="170497"/>
                    <a:pt x="715328" y="171450"/>
                    <a:pt x="731520" y="153352"/>
                  </a:cubicBezTo>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4" name="Google Shape;114;p21"/>
            <p:cNvSpPr/>
            <p:nvPr/>
          </p:nvSpPr>
          <p:spPr>
            <a:xfrm>
              <a:off x="9811908" y="1863837"/>
              <a:ext cx="1181100" cy="3876675"/>
            </a:xfrm>
            <a:custGeom>
              <a:rect b="b" l="l" r="r" t="t"/>
              <a:pathLst>
                <a:path extrusionOk="0" h="3876675" w="1181100">
                  <a:moveTo>
                    <a:pt x="1172823" y="1146388"/>
                  </a:moveTo>
                  <a:cubicBezTo>
                    <a:pt x="1055665" y="1125433"/>
                    <a:pt x="1019470" y="1063521"/>
                    <a:pt x="937555" y="1054948"/>
                  </a:cubicBezTo>
                  <a:cubicBezTo>
                    <a:pt x="807063" y="1082571"/>
                    <a:pt x="629898" y="1163533"/>
                    <a:pt x="515598" y="1173058"/>
                  </a:cubicBezTo>
                  <a:cubicBezTo>
                    <a:pt x="505120" y="1074951"/>
                    <a:pt x="541315" y="893976"/>
                    <a:pt x="494643" y="765388"/>
                  </a:cubicBezTo>
                  <a:cubicBezTo>
                    <a:pt x="481308" y="728241"/>
                    <a:pt x="456543" y="678711"/>
                    <a:pt x="431778" y="642516"/>
                  </a:cubicBezTo>
                  <a:cubicBezTo>
                    <a:pt x="431778" y="642516"/>
                    <a:pt x="432730" y="470113"/>
                    <a:pt x="526075" y="503451"/>
                  </a:cubicBezTo>
                  <a:cubicBezTo>
                    <a:pt x="541315" y="509166"/>
                    <a:pt x="563223" y="522501"/>
                    <a:pt x="573700" y="507261"/>
                  </a:cubicBezTo>
                  <a:cubicBezTo>
                    <a:pt x="579415" y="498688"/>
                    <a:pt x="578463" y="457731"/>
                    <a:pt x="591798" y="444396"/>
                  </a:cubicBezTo>
                  <a:cubicBezTo>
                    <a:pt x="603228" y="432966"/>
                    <a:pt x="592750" y="431061"/>
                    <a:pt x="583225" y="423441"/>
                  </a:cubicBezTo>
                  <a:cubicBezTo>
                    <a:pt x="612753" y="427251"/>
                    <a:pt x="617515" y="424393"/>
                    <a:pt x="625135" y="387246"/>
                  </a:cubicBezTo>
                  <a:cubicBezTo>
                    <a:pt x="642280" y="375816"/>
                    <a:pt x="670855" y="389151"/>
                    <a:pt x="684190" y="376768"/>
                  </a:cubicBezTo>
                  <a:cubicBezTo>
                    <a:pt x="683238" y="356766"/>
                    <a:pt x="660378" y="313903"/>
                    <a:pt x="662283" y="264373"/>
                  </a:cubicBezTo>
                  <a:cubicBezTo>
                    <a:pt x="669903" y="235798"/>
                    <a:pt x="688000" y="198651"/>
                    <a:pt x="681333" y="171028"/>
                  </a:cubicBezTo>
                  <a:cubicBezTo>
                    <a:pt x="640375" y="-33759"/>
                    <a:pt x="348910" y="-64239"/>
                    <a:pt x="276520" y="131976"/>
                  </a:cubicBezTo>
                  <a:cubicBezTo>
                    <a:pt x="240325" y="236751"/>
                    <a:pt x="334623" y="321523"/>
                    <a:pt x="275568" y="418678"/>
                  </a:cubicBezTo>
                  <a:cubicBezTo>
                    <a:pt x="275568" y="418678"/>
                    <a:pt x="245088" y="466303"/>
                    <a:pt x="244135" y="465351"/>
                  </a:cubicBezTo>
                  <a:cubicBezTo>
                    <a:pt x="223180" y="454873"/>
                    <a:pt x="231753" y="454873"/>
                    <a:pt x="215560" y="468208"/>
                  </a:cubicBezTo>
                  <a:cubicBezTo>
                    <a:pt x="126025" y="542503"/>
                    <a:pt x="66018" y="637753"/>
                    <a:pt x="15535" y="733003"/>
                  </a:cubicBezTo>
                  <a:cubicBezTo>
                    <a:pt x="-21612" y="834921"/>
                    <a:pt x="17440" y="930171"/>
                    <a:pt x="33633" y="1037803"/>
                  </a:cubicBezTo>
                  <a:cubicBezTo>
                    <a:pt x="57445" y="1164486"/>
                    <a:pt x="94593" y="1247353"/>
                    <a:pt x="94593" y="1377846"/>
                  </a:cubicBezTo>
                  <a:cubicBezTo>
                    <a:pt x="94593" y="1382608"/>
                    <a:pt x="95545" y="1387371"/>
                    <a:pt x="97450" y="1392133"/>
                  </a:cubicBezTo>
                  <a:cubicBezTo>
                    <a:pt x="101260" y="1400706"/>
                    <a:pt x="92688" y="1417851"/>
                    <a:pt x="105070" y="1425471"/>
                  </a:cubicBezTo>
                  <a:lnTo>
                    <a:pt x="108880" y="1445473"/>
                  </a:lnTo>
                  <a:cubicBezTo>
                    <a:pt x="104118" y="1447378"/>
                    <a:pt x="111738" y="1475953"/>
                    <a:pt x="106975" y="1477858"/>
                  </a:cubicBezTo>
                  <a:cubicBezTo>
                    <a:pt x="77448" y="1624543"/>
                    <a:pt x="33633" y="1714078"/>
                    <a:pt x="75543" y="1863621"/>
                  </a:cubicBezTo>
                  <a:cubicBezTo>
                    <a:pt x="116500" y="2007448"/>
                    <a:pt x="189843" y="2273196"/>
                    <a:pt x="236515" y="2414166"/>
                  </a:cubicBezTo>
                  <a:cubicBezTo>
                    <a:pt x="258423" y="2479889"/>
                    <a:pt x="258423" y="2578948"/>
                    <a:pt x="246993" y="2647528"/>
                  </a:cubicBezTo>
                  <a:cubicBezTo>
                    <a:pt x="186033" y="3006621"/>
                    <a:pt x="177460" y="3269511"/>
                    <a:pt x="226990" y="3627651"/>
                  </a:cubicBezTo>
                  <a:cubicBezTo>
                    <a:pt x="236515" y="3697183"/>
                    <a:pt x="162220" y="3837201"/>
                    <a:pt x="264138" y="3871491"/>
                  </a:cubicBezTo>
                  <a:cubicBezTo>
                    <a:pt x="291760" y="3881016"/>
                    <a:pt x="465115" y="3863871"/>
                    <a:pt x="493690" y="3861966"/>
                  </a:cubicBezTo>
                  <a:cubicBezTo>
                    <a:pt x="577510" y="3889589"/>
                    <a:pt x="677523" y="3885778"/>
                    <a:pt x="762295" y="3870539"/>
                  </a:cubicBezTo>
                  <a:cubicBezTo>
                    <a:pt x="776583" y="3862918"/>
                    <a:pt x="809920" y="3856251"/>
                    <a:pt x="823255" y="3848631"/>
                  </a:cubicBezTo>
                  <a:cubicBezTo>
                    <a:pt x="855640" y="3831486"/>
                    <a:pt x="885168" y="3813389"/>
                    <a:pt x="880405" y="3768621"/>
                  </a:cubicBezTo>
                  <a:cubicBezTo>
                    <a:pt x="874690" y="3720996"/>
                    <a:pt x="835638" y="3729568"/>
                    <a:pt x="807063" y="3721948"/>
                  </a:cubicBezTo>
                  <a:cubicBezTo>
                    <a:pt x="773725" y="3713376"/>
                    <a:pt x="761343" y="3729568"/>
                    <a:pt x="726100" y="3718139"/>
                  </a:cubicBezTo>
                  <a:cubicBezTo>
                    <a:pt x="752770" y="3688611"/>
                    <a:pt x="808015" y="3695278"/>
                    <a:pt x="791823" y="3644796"/>
                  </a:cubicBezTo>
                  <a:cubicBezTo>
                    <a:pt x="773725" y="3587646"/>
                    <a:pt x="701335" y="3596218"/>
                    <a:pt x="662283" y="3598123"/>
                  </a:cubicBezTo>
                  <a:cubicBezTo>
                    <a:pt x="558460" y="3603839"/>
                    <a:pt x="594655" y="3531448"/>
                    <a:pt x="594655" y="3426673"/>
                  </a:cubicBezTo>
                  <a:cubicBezTo>
                    <a:pt x="595608" y="3242841"/>
                    <a:pt x="614658" y="3076153"/>
                    <a:pt x="636565" y="2896131"/>
                  </a:cubicBezTo>
                  <a:cubicBezTo>
                    <a:pt x="657520" y="2771353"/>
                    <a:pt x="647995" y="2723728"/>
                    <a:pt x="652758" y="2598951"/>
                  </a:cubicBezTo>
                  <a:cubicBezTo>
                    <a:pt x="653710" y="2573233"/>
                    <a:pt x="643233" y="2502748"/>
                    <a:pt x="635613" y="2478936"/>
                  </a:cubicBezTo>
                  <a:cubicBezTo>
                    <a:pt x="619420" y="2427501"/>
                    <a:pt x="632755" y="2373208"/>
                    <a:pt x="628945" y="2319868"/>
                  </a:cubicBezTo>
                  <a:cubicBezTo>
                    <a:pt x="609895" y="2036976"/>
                    <a:pt x="633708" y="1896006"/>
                    <a:pt x="578463" y="1615018"/>
                  </a:cubicBezTo>
                  <a:cubicBezTo>
                    <a:pt x="573700" y="1590253"/>
                    <a:pt x="504168" y="1335936"/>
                    <a:pt x="549888" y="1316886"/>
                  </a:cubicBezTo>
                  <a:cubicBezTo>
                    <a:pt x="607038" y="1293073"/>
                    <a:pt x="615610" y="1277833"/>
                    <a:pt x="683238" y="1259736"/>
                  </a:cubicBezTo>
                  <a:cubicBezTo>
                    <a:pt x="761343" y="1237828"/>
                    <a:pt x="821350" y="1171153"/>
                    <a:pt x="915648" y="1219731"/>
                  </a:cubicBezTo>
                  <a:cubicBezTo>
                    <a:pt x="1008040" y="1267356"/>
                    <a:pt x="1075668" y="1186393"/>
                    <a:pt x="1159488" y="1194966"/>
                  </a:cubicBezTo>
                  <a:cubicBezTo>
                    <a:pt x="1179490" y="1198776"/>
                    <a:pt x="1208065" y="1153056"/>
                    <a:pt x="1172823" y="1146388"/>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5" name="Google Shape;115;p21"/>
            <p:cNvSpPr/>
            <p:nvPr/>
          </p:nvSpPr>
          <p:spPr>
            <a:xfrm>
              <a:off x="10033518" y="1631854"/>
              <a:ext cx="581025" cy="409575"/>
            </a:xfrm>
            <a:custGeom>
              <a:rect b="b" l="l" r="r" t="t"/>
              <a:pathLst>
                <a:path extrusionOk="0" h="409575" w="581025">
                  <a:moveTo>
                    <a:pt x="54910" y="363959"/>
                  </a:moveTo>
                  <a:cubicBezTo>
                    <a:pt x="60625" y="282997"/>
                    <a:pt x="93962" y="247754"/>
                    <a:pt x="13000" y="176317"/>
                  </a:cubicBezTo>
                  <a:cubicBezTo>
                    <a:pt x="-31768" y="137264"/>
                    <a:pt x="46337" y="7724"/>
                    <a:pt x="136825" y="2009"/>
                  </a:cubicBezTo>
                  <a:cubicBezTo>
                    <a:pt x="207310" y="-2753"/>
                    <a:pt x="276842" y="-1801"/>
                    <a:pt x="342565" y="36299"/>
                  </a:cubicBezTo>
                  <a:cubicBezTo>
                    <a:pt x="389237" y="63922"/>
                    <a:pt x="433052" y="67732"/>
                    <a:pt x="485440" y="74399"/>
                  </a:cubicBezTo>
                  <a:cubicBezTo>
                    <a:pt x="535922" y="81067"/>
                    <a:pt x="572117" y="87734"/>
                    <a:pt x="582595" y="143932"/>
                  </a:cubicBezTo>
                  <a:cubicBezTo>
                    <a:pt x="593072" y="200129"/>
                    <a:pt x="572117" y="260137"/>
                    <a:pt x="528302" y="289664"/>
                  </a:cubicBezTo>
                  <a:cubicBezTo>
                    <a:pt x="484487" y="320144"/>
                    <a:pt x="454007" y="349672"/>
                    <a:pt x="460675" y="417299"/>
                  </a:cubicBezTo>
                  <a:cubicBezTo>
                    <a:pt x="438767" y="415394"/>
                    <a:pt x="409240" y="414442"/>
                    <a:pt x="393047" y="409679"/>
                  </a:cubicBezTo>
                  <a:cubicBezTo>
                    <a:pt x="276842" y="375389"/>
                    <a:pt x="176830" y="372532"/>
                    <a:pt x="54910" y="36395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6" name="Google Shape;116;p21"/>
            <p:cNvSpPr/>
            <p:nvPr/>
          </p:nvSpPr>
          <p:spPr>
            <a:xfrm>
              <a:off x="10056043" y="2303471"/>
              <a:ext cx="342900" cy="733425"/>
            </a:xfrm>
            <a:custGeom>
              <a:rect b="b" l="l" r="r" t="t"/>
              <a:pathLst>
                <a:path extrusionOk="0" h="733425" w="342900">
                  <a:moveTo>
                    <a:pt x="78105" y="97155"/>
                  </a:moveTo>
                  <a:cubicBezTo>
                    <a:pt x="170498" y="200025"/>
                    <a:pt x="240983" y="327660"/>
                    <a:pt x="260033" y="388620"/>
                  </a:cubicBezTo>
                  <a:cubicBezTo>
                    <a:pt x="267653" y="412433"/>
                    <a:pt x="266700" y="595313"/>
                    <a:pt x="267653" y="738188"/>
                  </a:cubicBezTo>
                  <a:lnTo>
                    <a:pt x="350520" y="719138"/>
                  </a:lnTo>
                  <a:cubicBezTo>
                    <a:pt x="345758" y="633413"/>
                    <a:pt x="343853" y="578168"/>
                    <a:pt x="338137" y="559118"/>
                  </a:cubicBezTo>
                  <a:cubicBezTo>
                    <a:pt x="325755" y="517208"/>
                    <a:pt x="283845" y="329565"/>
                    <a:pt x="199073" y="198120"/>
                  </a:cubicBezTo>
                  <a:cubicBezTo>
                    <a:pt x="145733" y="123825"/>
                    <a:pt x="92392" y="67627"/>
                    <a:pt x="18097" y="0"/>
                  </a:cubicBezTo>
                  <a:cubicBezTo>
                    <a:pt x="10478" y="7620"/>
                    <a:pt x="7620" y="18098"/>
                    <a:pt x="0" y="25717"/>
                  </a:cubicBezTo>
                  <a:cubicBezTo>
                    <a:pt x="13335" y="39052"/>
                    <a:pt x="66675" y="82867"/>
                    <a:pt x="78105" y="9715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7" name="Google Shape;117;p21"/>
            <p:cNvSpPr/>
            <p:nvPr/>
          </p:nvSpPr>
          <p:spPr>
            <a:xfrm>
              <a:off x="9913846" y="3155958"/>
              <a:ext cx="647700" cy="1152525"/>
            </a:xfrm>
            <a:custGeom>
              <a:rect b="b" l="l" r="r" t="t"/>
              <a:pathLst>
                <a:path extrusionOk="0" h="1152525" w="647700">
                  <a:moveTo>
                    <a:pt x="593682" y="383858"/>
                  </a:moveTo>
                  <a:cubicBezTo>
                    <a:pt x="567965" y="262890"/>
                    <a:pt x="541295" y="220028"/>
                    <a:pt x="508910" y="80963"/>
                  </a:cubicBezTo>
                  <a:cubicBezTo>
                    <a:pt x="505100" y="69533"/>
                    <a:pt x="504147" y="59055"/>
                    <a:pt x="501290" y="0"/>
                  </a:cubicBezTo>
                  <a:lnTo>
                    <a:pt x="415565" y="26670"/>
                  </a:lnTo>
                  <a:cubicBezTo>
                    <a:pt x="415565" y="39053"/>
                    <a:pt x="415565" y="50483"/>
                    <a:pt x="415565" y="50483"/>
                  </a:cubicBezTo>
                  <a:cubicBezTo>
                    <a:pt x="386037" y="54292"/>
                    <a:pt x="271737" y="69533"/>
                    <a:pt x="241257" y="66675"/>
                  </a:cubicBezTo>
                  <a:cubicBezTo>
                    <a:pt x="245067" y="88583"/>
                    <a:pt x="250782" y="122872"/>
                    <a:pt x="257450" y="150495"/>
                  </a:cubicBezTo>
                  <a:cubicBezTo>
                    <a:pt x="176487" y="150495"/>
                    <a:pt x="77427" y="150495"/>
                    <a:pt x="275" y="150495"/>
                  </a:cubicBezTo>
                  <a:cubicBezTo>
                    <a:pt x="1227" y="165735"/>
                    <a:pt x="-678" y="171450"/>
                    <a:pt x="275" y="185738"/>
                  </a:cubicBezTo>
                  <a:cubicBezTo>
                    <a:pt x="84095" y="180975"/>
                    <a:pt x="181250" y="193358"/>
                    <a:pt x="269832" y="192405"/>
                  </a:cubicBezTo>
                  <a:cubicBezTo>
                    <a:pt x="269832" y="192405"/>
                    <a:pt x="269832" y="193358"/>
                    <a:pt x="270785" y="193358"/>
                  </a:cubicBezTo>
                  <a:cubicBezTo>
                    <a:pt x="333650" y="536258"/>
                    <a:pt x="406992" y="1118235"/>
                    <a:pt x="411755" y="1161098"/>
                  </a:cubicBezTo>
                  <a:cubicBezTo>
                    <a:pt x="448902" y="1164907"/>
                    <a:pt x="605112" y="1151573"/>
                    <a:pt x="647975" y="1137285"/>
                  </a:cubicBezTo>
                  <a:cubicBezTo>
                    <a:pt x="647975" y="882968"/>
                    <a:pt x="646070" y="632460"/>
                    <a:pt x="593682" y="38385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cxnSp>
        <p:nvCxnSpPr>
          <p:cNvPr id="118" name="Google Shape;118;p21"/>
          <p:cNvCxnSpPr/>
          <p:nvPr/>
        </p:nvCxnSpPr>
        <p:spPr>
          <a:xfrm>
            <a:off x="0" y="766431"/>
            <a:ext cx="2006700" cy="0"/>
          </a:xfrm>
          <a:prstGeom prst="straightConnector1">
            <a:avLst/>
          </a:prstGeom>
          <a:noFill/>
          <a:ln cap="flat" cmpd="sng" w="19050">
            <a:solidFill>
              <a:schemeClr val="lt1"/>
            </a:solidFill>
            <a:prstDash val="solid"/>
            <a:miter lim="800000"/>
            <a:headEnd len="sm" w="sm" type="none"/>
            <a:tailEnd len="sm" w="sm" type="none"/>
          </a:ln>
        </p:spPr>
      </p:cxnSp>
      <p:grpSp>
        <p:nvGrpSpPr>
          <p:cNvPr id="119" name="Google Shape;119;p21"/>
          <p:cNvGrpSpPr/>
          <p:nvPr/>
        </p:nvGrpSpPr>
        <p:grpSpPr>
          <a:xfrm>
            <a:off x="405270" y="746862"/>
            <a:ext cx="1196546" cy="1044605"/>
            <a:chOff x="816657" y="414455"/>
            <a:chExt cx="3074373" cy="2683980"/>
          </a:xfrm>
        </p:grpSpPr>
        <p:grpSp>
          <p:nvGrpSpPr>
            <p:cNvPr id="120" name="Google Shape;120;p21"/>
            <p:cNvGrpSpPr/>
            <p:nvPr/>
          </p:nvGrpSpPr>
          <p:grpSpPr>
            <a:xfrm rot="10800000">
              <a:off x="816657" y="415245"/>
              <a:ext cx="647700" cy="2620327"/>
              <a:chOff x="6144030" y="3967463"/>
              <a:chExt cx="647700" cy="2620327"/>
            </a:xfrm>
          </p:grpSpPr>
          <p:sp>
            <p:nvSpPr>
              <p:cNvPr id="121" name="Google Shape;121;p21"/>
              <p:cNvSpPr/>
              <p:nvPr/>
            </p:nvSpPr>
            <p:spPr>
              <a:xfrm>
                <a:off x="6380250" y="5425740"/>
                <a:ext cx="180975" cy="1162050"/>
              </a:xfrm>
              <a:custGeom>
                <a:rect b="b" l="l" r="r" t="t"/>
                <a:pathLst>
                  <a:path extrusionOk="0" h="1162050" w="180975">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2" name="Google Shape;122;p21"/>
              <p:cNvSpPr/>
              <p:nvPr/>
            </p:nvSpPr>
            <p:spPr>
              <a:xfrm>
                <a:off x="6425018" y="4879958"/>
                <a:ext cx="85725" cy="647700"/>
              </a:xfrm>
              <a:custGeom>
                <a:rect b="b" l="l" r="r" t="t"/>
                <a:pathLst>
                  <a:path extrusionOk="0" h="647700" w="85725">
                    <a:moveTo>
                      <a:pt x="0" y="0"/>
                    </a:moveTo>
                    <a:lnTo>
                      <a:pt x="90488" y="0"/>
                    </a:lnTo>
                    <a:lnTo>
                      <a:pt x="90488" y="656273"/>
                    </a:lnTo>
                    <a:lnTo>
                      <a:pt x="0" y="656273"/>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3" name="Google Shape;123;p21"/>
              <p:cNvSpPr/>
              <p:nvPr/>
            </p:nvSpPr>
            <p:spPr>
              <a:xfrm>
                <a:off x="6144030" y="3967463"/>
                <a:ext cx="647700" cy="962025"/>
              </a:xfrm>
              <a:custGeom>
                <a:rect b="b" l="l" r="r" t="t"/>
                <a:pathLst>
                  <a:path extrusionOk="0" h="962025" w="647700">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124" name="Google Shape;124;p21"/>
            <p:cNvGrpSpPr/>
            <p:nvPr/>
          </p:nvGrpSpPr>
          <p:grpSpPr>
            <a:xfrm rot="10800000">
              <a:off x="2407238" y="415244"/>
              <a:ext cx="723900" cy="2683192"/>
              <a:chOff x="7734611" y="3897930"/>
              <a:chExt cx="723900" cy="2683192"/>
            </a:xfrm>
          </p:grpSpPr>
          <p:sp>
            <p:nvSpPr>
              <p:cNvPr id="125" name="Google Shape;125;p21"/>
              <p:cNvSpPr/>
              <p:nvPr/>
            </p:nvSpPr>
            <p:spPr>
              <a:xfrm>
                <a:off x="8010930" y="5419072"/>
                <a:ext cx="180975" cy="1162050"/>
              </a:xfrm>
              <a:custGeom>
                <a:rect b="b" l="l" r="r" t="t"/>
                <a:pathLst>
                  <a:path extrusionOk="0" h="1162050" w="180975">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6" name="Google Shape;126;p21"/>
              <p:cNvSpPr/>
              <p:nvPr/>
            </p:nvSpPr>
            <p:spPr>
              <a:xfrm>
                <a:off x="8056650" y="4774230"/>
                <a:ext cx="85725" cy="752475"/>
              </a:xfrm>
              <a:custGeom>
                <a:rect b="b" l="l" r="r" t="t"/>
                <a:pathLst>
                  <a:path extrusionOk="0" h="752475" w="85725">
                    <a:moveTo>
                      <a:pt x="0" y="0"/>
                    </a:moveTo>
                    <a:lnTo>
                      <a:pt x="90488" y="0"/>
                    </a:lnTo>
                    <a:lnTo>
                      <a:pt x="90488" y="755333"/>
                    </a:lnTo>
                    <a:lnTo>
                      <a:pt x="0" y="755333"/>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7" name="Google Shape;127;p21"/>
              <p:cNvSpPr/>
              <p:nvPr/>
            </p:nvSpPr>
            <p:spPr>
              <a:xfrm>
                <a:off x="7734611" y="3897930"/>
                <a:ext cx="723900" cy="885825"/>
              </a:xfrm>
              <a:custGeom>
                <a:rect b="b" l="l" r="r" t="t"/>
                <a:pathLst>
                  <a:path extrusionOk="0" h="885825" w="723900">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128" name="Google Shape;128;p21"/>
            <p:cNvGrpSpPr/>
            <p:nvPr/>
          </p:nvGrpSpPr>
          <p:grpSpPr>
            <a:xfrm rot="10800000">
              <a:off x="1655809" y="415244"/>
              <a:ext cx="533400" cy="2638425"/>
              <a:chOff x="6983182" y="3979845"/>
              <a:chExt cx="533400" cy="2638425"/>
            </a:xfrm>
          </p:grpSpPr>
          <p:sp>
            <p:nvSpPr>
              <p:cNvPr id="129" name="Google Shape;129;p21"/>
              <p:cNvSpPr/>
              <p:nvPr/>
            </p:nvSpPr>
            <p:spPr>
              <a:xfrm>
                <a:off x="7151775" y="5456220"/>
                <a:ext cx="180975" cy="1162050"/>
              </a:xfrm>
              <a:custGeom>
                <a:rect b="b" l="l" r="r" t="t"/>
                <a:pathLst>
                  <a:path extrusionOk="0" h="1162050" w="180975">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0" name="Google Shape;130;p21"/>
              <p:cNvSpPr/>
              <p:nvPr/>
            </p:nvSpPr>
            <p:spPr>
              <a:xfrm>
                <a:off x="7197495" y="4812330"/>
                <a:ext cx="85725" cy="752475"/>
              </a:xfrm>
              <a:custGeom>
                <a:rect b="b" l="l" r="r" t="t"/>
                <a:pathLst>
                  <a:path extrusionOk="0" h="752475" w="85725">
                    <a:moveTo>
                      <a:pt x="0" y="0"/>
                    </a:moveTo>
                    <a:lnTo>
                      <a:pt x="90487" y="0"/>
                    </a:lnTo>
                    <a:lnTo>
                      <a:pt x="90487" y="755333"/>
                    </a:lnTo>
                    <a:lnTo>
                      <a:pt x="0" y="755333"/>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1" name="Google Shape;131;p21"/>
              <p:cNvSpPr/>
              <p:nvPr/>
            </p:nvSpPr>
            <p:spPr>
              <a:xfrm>
                <a:off x="6983182" y="3979845"/>
                <a:ext cx="533400" cy="847725"/>
              </a:xfrm>
              <a:custGeom>
                <a:rect b="b" l="l" r="r" t="t"/>
                <a:pathLst>
                  <a:path extrusionOk="0" h="847725" w="533400">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132" name="Google Shape;132;p21"/>
            <p:cNvSpPr/>
            <p:nvPr/>
          </p:nvSpPr>
          <p:spPr>
            <a:xfrm rot="10800000">
              <a:off x="3210421" y="414455"/>
              <a:ext cx="680609" cy="2667548"/>
            </a:xfrm>
            <a:custGeom>
              <a:rect b="b" l="l" r="r" t="t"/>
              <a:pathLst>
                <a:path extrusionOk="0" h="2314575" w="590550">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133" name="Google Shape;133;p21"/>
          <p:cNvSpPr txBox="1"/>
          <p:nvPr/>
        </p:nvSpPr>
        <p:spPr>
          <a:xfrm>
            <a:off x="0" y="160238"/>
            <a:ext cx="2012700" cy="534000"/>
          </a:xfrm>
          <a:prstGeom prst="rect">
            <a:avLst/>
          </a:prstGeom>
          <a:solidFill>
            <a:schemeClr val="lt1"/>
          </a:solidFill>
          <a:ln>
            <a:noFill/>
          </a:ln>
        </p:spPr>
        <p:txBody>
          <a:bodyPr anchorCtr="0" anchor="ctr" bIns="34275" lIns="68575" spcFirstLastPara="1" rIns="68575" wrap="square" tIns="68575">
            <a:noAutofit/>
          </a:bodyPr>
          <a:lstStyle/>
          <a:p>
            <a:pPr indent="0" lvl="0" marL="0" marR="0" rtl="0" algn="just">
              <a:lnSpc>
                <a:spcPct val="90000"/>
              </a:lnSpc>
              <a:spcBef>
                <a:spcPts val="0"/>
              </a:spcBef>
              <a:spcAft>
                <a:spcPts val="0"/>
              </a:spcAft>
              <a:buClr>
                <a:schemeClr val="dk1"/>
              </a:buClr>
              <a:buSzPts val="3300"/>
              <a:buFont typeface="Arial"/>
              <a:buNone/>
            </a:pPr>
            <a:r>
              <a:t/>
            </a:r>
            <a:endParaRPr sz="3300">
              <a:solidFill>
                <a:schemeClr val="accent2"/>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slide layout">
  <p:cSld name="Image slide layout">
    <p:spTree>
      <p:nvGrpSpPr>
        <p:cNvPr id="134" name="Shape 134"/>
        <p:cNvGrpSpPr/>
        <p:nvPr/>
      </p:nvGrpSpPr>
      <p:grpSpPr>
        <a:xfrm>
          <a:off x="0" y="0"/>
          <a:ext cx="0" cy="0"/>
          <a:chOff x="0" y="0"/>
          <a:chExt cx="0" cy="0"/>
        </a:xfrm>
      </p:grpSpPr>
      <p:sp>
        <p:nvSpPr>
          <p:cNvPr id="135" name="Google Shape;135;p22"/>
          <p:cNvSpPr/>
          <p:nvPr>
            <p:ph idx="2" type="pic"/>
          </p:nvPr>
        </p:nvSpPr>
        <p:spPr>
          <a:xfrm>
            <a:off x="441584" y="1387757"/>
            <a:ext cx="1920300" cy="3086100"/>
          </a:xfrm>
          <a:prstGeom prst="rect">
            <a:avLst/>
          </a:prstGeom>
          <a:solidFill>
            <a:srgbClr val="F2F2F2"/>
          </a:solidFill>
          <a:ln>
            <a:noFill/>
          </a:ln>
        </p:spPr>
        <p:txBody>
          <a:bodyPr anchorCtr="0" anchor="ctr" bIns="34275" lIns="68575" spcFirstLastPara="1" rIns="68575" wrap="square" tIns="34275">
            <a:noAutofit/>
          </a:bodyPr>
          <a:lstStyle>
            <a:lvl1pPr lvl="0" marR="0" rtl="0" algn="l">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36" name="Google Shape;136;p22"/>
          <p:cNvSpPr txBox="1"/>
          <p:nvPr>
            <p:ph idx="1" type="body"/>
          </p:nvPr>
        </p:nvSpPr>
        <p:spPr>
          <a:xfrm>
            <a:off x="242647" y="254632"/>
            <a:ext cx="8679900" cy="543000"/>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rgbClr val="262626"/>
              </a:buClr>
              <a:buSzPts val="4100"/>
              <a:buFont typeface="Arial"/>
              <a:buNone/>
              <a:defRPr b="0" i="0" sz="4100" u="none" cap="none" strike="noStrike">
                <a:solidFill>
                  <a:srgbClr val="262626"/>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37" name="Google Shape;137;p22"/>
          <p:cNvSpPr/>
          <p:nvPr/>
        </p:nvSpPr>
        <p:spPr>
          <a:xfrm>
            <a:off x="3714750" y="899705"/>
            <a:ext cx="1714500" cy="687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38" name="Google Shape;138;p22"/>
          <p:cNvSpPr/>
          <p:nvPr>
            <p:ph idx="3" type="pic"/>
          </p:nvPr>
        </p:nvSpPr>
        <p:spPr>
          <a:xfrm>
            <a:off x="4680151" y="1387757"/>
            <a:ext cx="1920300" cy="30861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ontents slide layout">
  <p:cSld name="1_Contents slide layout">
    <p:spTree>
      <p:nvGrpSpPr>
        <p:cNvPr id="139" name="Shape 13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s slide layout">
  <p:cSld name="Contents slide layout">
    <p:spTree>
      <p:nvGrpSpPr>
        <p:cNvPr id="140" name="Shape 140"/>
        <p:cNvGrpSpPr/>
        <p:nvPr/>
      </p:nvGrpSpPr>
      <p:grpSpPr>
        <a:xfrm>
          <a:off x="0" y="0"/>
          <a:ext cx="0" cy="0"/>
          <a:chOff x="0" y="0"/>
          <a:chExt cx="0" cy="0"/>
        </a:xfrm>
      </p:grpSpPr>
      <p:sp>
        <p:nvSpPr>
          <p:cNvPr id="141" name="Google Shape;141;p24"/>
          <p:cNvSpPr txBox="1"/>
          <p:nvPr>
            <p:ph idx="1" type="body"/>
          </p:nvPr>
        </p:nvSpPr>
        <p:spPr>
          <a:xfrm>
            <a:off x="242647" y="254632"/>
            <a:ext cx="8679900" cy="543000"/>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rgbClr val="262626"/>
              </a:buClr>
              <a:buSzPts val="4100"/>
              <a:buFont typeface="Arial"/>
              <a:buNone/>
              <a:defRPr b="0" i="0" sz="4100" u="none" cap="none" strike="noStrike">
                <a:solidFill>
                  <a:srgbClr val="262626"/>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42" name="Google Shape;142;p24"/>
          <p:cNvSpPr/>
          <p:nvPr/>
        </p:nvSpPr>
        <p:spPr>
          <a:xfrm>
            <a:off x="3714750" y="899705"/>
            <a:ext cx="1714500" cy="687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cxnSp>
        <p:nvCxnSpPr>
          <p:cNvPr id="143" name="Google Shape;143;p24"/>
          <p:cNvCxnSpPr/>
          <p:nvPr/>
        </p:nvCxnSpPr>
        <p:spPr>
          <a:xfrm>
            <a:off x="0" y="4935551"/>
            <a:ext cx="9144000" cy="0"/>
          </a:xfrm>
          <a:prstGeom prst="straightConnector1">
            <a:avLst/>
          </a:prstGeom>
          <a:noFill/>
          <a:ln cap="flat" cmpd="sng" w="19050">
            <a:solidFill>
              <a:schemeClr val="accent2"/>
            </a:solidFill>
            <a:prstDash val="solid"/>
            <a:miter lim="800000"/>
            <a:headEnd len="sm" w="sm" type="none"/>
            <a:tailEnd len="sm" w="sm" type="none"/>
          </a:ln>
        </p:spPr>
      </p:cxnSp>
      <p:grpSp>
        <p:nvGrpSpPr>
          <p:cNvPr id="144" name="Google Shape;144;p24"/>
          <p:cNvGrpSpPr/>
          <p:nvPr/>
        </p:nvGrpSpPr>
        <p:grpSpPr>
          <a:xfrm flipH="1">
            <a:off x="8200110" y="3339448"/>
            <a:ext cx="857882" cy="1672509"/>
            <a:chOff x="331796" y="2976958"/>
            <a:chExt cx="1858899" cy="3624072"/>
          </a:xfrm>
        </p:grpSpPr>
        <p:grpSp>
          <p:nvGrpSpPr>
            <p:cNvPr id="145" name="Google Shape;145;p24"/>
            <p:cNvGrpSpPr/>
            <p:nvPr/>
          </p:nvGrpSpPr>
          <p:grpSpPr>
            <a:xfrm>
              <a:off x="331796" y="2976958"/>
              <a:ext cx="1858899" cy="3624072"/>
              <a:chOff x="331796" y="2976958"/>
              <a:chExt cx="1858899" cy="3624072"/>
            </a:xfrm>
          </p:grpSpPr>
          <p:sp>
            <p:nvSpPr>
              <p:cNvPr id="146" name="Google Shape;146;p24"/>
              <p:cNvSpPr/>
              <p:nvPr/>
            </p:nvSpPr>
            <p:spPr>
              <a:xfrm>
                <a:off x="331796" y="2976958"/>
                <a:ext cx="1858899" cy="3624072"/>
              </a:xfrm>
              <a:custGeom>
                <a:rect b="b" l="l" r="r" t="t"/>
                <a:pathLst>
                  <a:path extrusionOk="0" h="2209800" w="1133475">
                    <a:moveTo>
                      <a:pt x="1109922" y="750223"/>
                    </a:moveTo>
                    <a:cubicBezTo>
                      <a:pt x="1056582" y="753081"/>
                      <a:pt x="878465" y="754033"/>
                      <a:pt x="806075" y="754033"/>
                    </a:cubicBezTo>
                    <a:cubicBezTo>
                      <a:pt x="828935" y="805468"/>
                      <a:pt x="866082" y="773083"/>
                      <a:pt x="882275" y="799753"/>
                    </a:cubicBezTo>
                    <a:cubicBezTo>
                      <a:pt x="851795" y="838806"/>
                      <a:pt x="818457" y="826423"/>
                      <a:pt x="781310" y="832138"/>
                    </a:cubicBezTo>
                    <a:cubicBezTo>
                      <a:pt x="648912" y="852141"/>
                      <a:pt x="634625" y="866428"/>
                      <a:pt x="643197" y="733078"/>
                    </a:cubicBezTo>
                    <a:cubicBezTo>
                      <a:pt x="647960" y="650211"/>
                      <a:pt x="683202" y="548293"/>
                      <a:pt x="586047" y="523528"/>
                    </a:cubicBezTo>
                    <a:cubicBezTo>
                      <a:pt x="524135" y="507336"/>
                      <a:pt x="519372" y="474951"/>
                      <a:pt x="522230" y="442566"/>
                    </a:cubicBezTo>
                    <a:cubicBezTo>
                      <a:pt x="522230" y="442566"/>
                      <a:pt x="523182" y="442566"/>
                      <a:pt x="523182" y="442566"/>
                    </a:cubicBezTo>
                    <a:cubicBezTo>
                      <a:pt x="525087" y="429231"/>
                      <a:pt x="548900" y="413991"/>
                      <a:pt x="558425" y="395893"/>
                    </a:cubicBezTo>
                    <a:cubicBezTo>
                      <a:pt x="561282" y="392083"/>
                      <a:pt x="564140" y="387321"/>
                      <a:pt x="566997" y="383511"/>
                    </a:cubicBezTo>
                    <a:cubicBezTo>
                      <a:pt x="583190" y="362556"/>
                      <a:pt x="582237" y="340648"/>
                      <a:pt x="585095" y="318741"/>
                    </a:cubicBezTo>
                    <a:cubicBezTo>
                      <a:pt x="611765" y="214918"/>
                      <a:pt x="586047" y="144433"/>
                      <a:pt x="596525" y="54898"/>
                    </a:cubicBezTo>
                    <a:cubicBezTo>
                      <a:pt x="598430" y="40611"/>
                      <a:pt x="590810" y="32038"/>
                      <a:pt x="576522" y="26323"/>
                    </a:cubicBezTo>
                    <a:cubicBezTo>
                      <a:pt x="480320" y="-9872"/>
                      <a:pt x="454602" y="-24159"/>
                      <a:pt x="433647" y="87283"/>
                    </a:cubicBezTo>
                    <a:cubicBezTo>
                      <a:pt x="426980" y="120621"/>
                      <a:pt x="409835" y="143481"/>
                      <a:pt x="405072" y="176818"/>
                    </a:cubicBezTo>
                    <a:cubicBezTo>
                      <a:pt x="398405" y="232063"/>
                      <a:pt x="351732" y="280641"/>
                      <a:pt x="371735" y="336838"/>
                    </a:cubicBezTo>
                    <a:cubicBezTo>
                      <a:pt x="382212" y="367318"/>
                      <a:pt x="396500" y="417801"/>
                      <a:pt x="401262" y="420658"/>
                    </a:cubicBezTo>
                    <a:cubicBezTo>
                      <a:pt x="396500" y="448281"/>
                      <a:pt x="414597" y="471141"/>
                      <a:pt x="320300" y="492096"/>
                    </a:cubicBezTo>
                    <a:cubicBezTo>
                      <a:pt x="178377" y="524481"/>
                      <a:pt x="113607" y="646401"/>
                      <a:pt x="20262" y="750223"/>
                    </a:cubicBezTo>
                    <a:cubicBezTo>
                      <a:pt x="-6408" y="779751"/>
                      <a:pt x="-9265" y="807373"/>
                      <a:pt x="26930" y="830233"/>
                    </a:cubicBezTo>
                    <a:cubicBezTo>
                      <a:pt x="115512" y="886431"/>
                      <a:pt x="193617" y="900718"/>
                      <a:pt x="275532" y="939771"/>
                    </a:cubicBezTo>
                    <a:cubicBezTo>
                      <a:pt x="351732" y="975966"/>
                      <a:pt x="336492" y="955011"/>
                      <a:pt x="307917" y="1035021"/>
                    </a:cubicBezTo>
                    <a:cubicBezTo>
                      <a:pt x="293630" y="1075026"/>
                      <a:pt x="284105" y="1115031"/>
                      <a:pt x="280295" y="1157893"/>
                    </a:cubicBezTo>
                    <a:cubicBezTo>
                      <a:pt x="267912" y="1306483"/>
                      <a:pt x="265055" y="1427451"/>
                      <a:pt x="247910" y="1575088"/>
                    </a:cubicBezTo>
                    <a:cubicBezTo>
                      <a:pt x="248862" y="1575088"/>
                      <a:pt x="246005" y="1602711"/>
                      <a:pt x="246005" y="1602711"/>
                    </a:cubicBezTo>
                    <a:lnTo>
                      <a:pt x="271722" y="1602711"/>
                    </a:lnTo>
                    <a:cubicBezTo>
                      <a:pt x="269817" y="1688436"/>
                      <a:pt x="277437" y="1773208"/>
                      <a:pt x="275532" y="1858933"/>
                    </a:cubicBezTo>
                    <a:cubicBezTo>
                      <a:pt x="275532" y="1877983"/>
                      <a:pt x="271722" y="1900843"/>
                      <a:pt x="279342" y="1916083"/>
                    </a:cubicBezTo>
                    <a:cubicBezTo>
                      <a:pt x="308870" y="1973233"/>
                      <a:pt x="296487" y="2032288"/>
                      <a:pt x="289820" y="2094201"/>
                    </a:cubicBezTo>
                    <a:cubicBezTo>
                      <a:pt x="286010" y="2130396"/>
                      <a:pt x="294582" y="2167544"/>
                      <a:pt x="326967" y="2193261"/>
                    </a:cubicBezTo>
                    <a:cubicBezTo>
                      <a:pt x="362210" y="2204691"/>
                      <a:pt x="388880" y="2226599"/>
                      <a:pt x="423170" y="2189451"/>
                    </a:cubicBezTo>
                    <a:cubicBezTo>
                      <a:pt x="417455" y="2156113"/>
                      <a:pt x="403167" y="2122776"/>
                      <a:pt x="397452" y="2089438"/>
                    </a:cubicBezTo>
                    <a:cubicBezTo>
                      <a:pt x="388880" y="2058958"/>
                      <a:pt x="394595" y="1957041"/>
                      <a:pt x="403167" y="1921798"/>
                    </a:cubicBezTo>
                    <a:cubicBezTo>
                      <a:pt x="406025" y="1888461"/>
                      <a:pt x="397452" y="1820833"/>
                      <a:pt x="400310" y="1817023"/>
                    </a:cubicBezTo>
                    <a:cubicBezTo>
                      <a:pt x="390785" y="1734156"/>
                      <a:pt x="403167" y="1682721"/>
                      <a:pt x="421265" y="1603663"/>
                    </a:cubicBezTo>
                    <a:lnTo>
                      <a:pt x="470795" y="1603663"/>
                    </a:lnTo>
                    <a:cubicBezTo>
                      <a:pt x="471747" y="1605568"/>
                      <a:pt x="471747" y="1608426"/>
                      <a:pt x="472700" y="1610331"/>
                    </a:cubicBezTo>
                    <a:lnTo>
                      <a:pt x="471747" y="1608426"/>
                    </a:lnTo>
                    <a:cubicBezTo>
                      <a:pt x="491750" y="1692246"/>
                      <a:pt x="464127" y="1767493"/>
                      <a:pt x="473652" y="1851313"/>
                    </a:cubicBezTo>
                    <a:cubicBezTo>
                      <a:pt x="483177" y="1876078"/>
                      <a:pt x="455555" y="1903701"/>
                      <a:pt x="479367" y="1927513"/>
                    </a:cubicBezTo>
                    <a:cubicBezTo>
                      <a:pt x="494607" y="1965613"/>
                      <a:pt x="466032" y="2014191"/>
                      <a:pt x="482225" y="2052291"/>
                    </a:cubicBezTo>
                    <a:cubicBezTo>
                      <a:pt x="482225" y="2060863"/>
                      <a:pt x="482225" y="2078008"/>
                      <a:pt x="482225" y="2086581"/>
                    </a:cubicBezTo>
                    <a:cubicBezTo>
                      <a:pt x="483177" y="2125633"/>
                      <a:pt x="518420" y="2109441"/>
                      <a:pt x="533660" y="2124681"/>
                    </a:cubicBezTo>
                    <a:cubicBezTo>
                      <a:pt x="589857" y="2123728"/>
                      <a:pt x="596525" y="2176116"/>
                      <a:pt x="654627" y="2171353"/>
                    </a:cubicBezTo>
                    <a:cubicBezTo>
                      <a:pt x="671772" y="2169449"/>
                      <a:pt x="695585" y="2178021"/>
                      <a:pt x="704157" y="2158971"/>
                    </a:cubicBezTo>
                    <a:cubicBezTo>
                      <a:pt x="713682" y="2138016"/>
                      <a:pt x="691775" y="2123728"/>
                      <a:pt x="677487" y="2114203"/>
                    </a:cubicBezTo>
                    <a:cubicBezTo>
                      <a:pt x="562235" y="2034193"/>
                      <a:pt x="588905" y="1957993"/>
                      <a:pt x="601287" y="1846551"/>
                    </a:cubicBezTo>
                    <a:cubicBezTo>
                      <a:pt x="608907" y="1775113"/>
                      <a:pt x="611765" y="1703676"/>
                      <a:pt x="614622" y="1631286"/>
                    </a:cubicBezTo>
                    <a:cubicBezTo>
                      <a:pt x="615575" y="1618903"/>
                      <a:pt x="625100" y="1606521"/>
                      <a:pt x="626052" y="1593186"/>
                    </a:cubicBezTo>
                    <a:cubicBezTo>
                      <a:pt x="649865" y="1575088"/>
                      <a:pt x="666057" y="1576041"/>
                      <a:pt x="666057" y="1549371"/>
                    </a:cubicBezTo>
                    <a:cubicBezTo>
                      <a:pt x="666057" y="1383636"/>
                      <a:pt x="655580" y="1188373"/>
                      <a:pt x="634625" y="1023591"/>
                    </a:cubicBezTo>
                    <a:cubicBezTo>
                      <a:pt x="627005" y="965488"/>
                      <a:pt x="634625" y="938818"/>
                      <a:pt x="690822" y="928341"/>
                    </a:cubicBezTo>
                    <a:cubicBezTo>
                      <a:pt x="798455" y="906433"/>
                      <a:pt x="910850" y="865476"/>
                      <a:pt x="1009910" y="814993"/>
                    </a:cubicBezTo>
                    <a:cubicBezTo>
                      <a:pt x="1030865" y="816898"/>
                      <a:pt x="1046105" y="814993"/>
                      <a:pt x="1059440" y="800706"/>
                    </a:cubicBezTo>
                    <a:cubicBezTo>
                      <a:pt x="1093730" y="774036"/>
                      <a:pt x="1078490" y="791181"/>
                      <a:pt x="1115637" y="780703"/>
                    </a:cubicBezTo>
                    <a:cubicBezTo>
                      <a:pt x="1156595" y="759748"/>
                      <a:pt x="1137545" y="749271"/>
                      <a:pt x="1109922" y="750223"/>
                    </a:cubicBezTo>
                    <a:close/>
                    <a:moveTo>
                      <a:pt x="334587" y="871191"/>
                    </a:moveTo>
                    <a:cubicBezTo>
                      <a:pt x="313632" y="896908"/>
                      <a:pt x="173615" y="802611"/>
                      <a:pt x="137420" y="780703"/>
                    </a:cubicBezTo>
                    <a:cubicBezTo>
                      <a:pt x="178377" y="740698"/>
                      <a:pt x="237432" y="658783"/>
                      <a:pt x="278390" y="688311"/>
                    </a:cubicBezTo>
                    <a:cubicBezTo>
                      <a:pt x="307917" y="710218"/>
                      <a:pt x="364115" y="834996"/>
                      <a:pt x="334587" y="871191"/>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7" name="Google Shape;147;p24"/>
              <p:cNvSpPr/>
              <p:nvPr/>
            </p:nvSpPr>
            <p:spPr>
              <a:xfrm>
                <a:off x="872487" y="3756991"/>
                <a:ext cx="551393" cy="1537213"/>
              </a:xfrm>
              <a:custGeom>
                <a:rect b="b" l="l" r="r" t="t"/>
                <a:pathLst>
                  <a:path extrusionOk="0" h="1537213" w="551393">
                    <a:moveTo>
                      <a:pt x="51851" y="0"/>
                    </a:moveTo>
                    <a:lnTo>
                      <a:pt x="171121" y="268357"/>
                    </a:lnTo>
                    <a:lnTo>
                      <a:pt x="419000" y="268357"/>
                    </a:lnTo>
                    <a:lnTo>
                      <a:pt x="382596" y="66221"/>
                    </a:lnTo>
                    <a:lnTo>
                      <a:pt x="421275" y="77358"/>
                    </a:lnTo>
                    <a:lnTo>
                      <a:pt x="462110" y="303323"/>
                    </a:lnTo>
                    <a:cubicBezTo>
                      <a:pt x="472788" y="369344"/>
                      <a:pt x="473644" y="522324"/>
                      <a:pt x="463306" y="611197"/>
                    </a:cubicBezTo>
                    <a:cubicBezTo>
                      <a:pt x="502543" y="961722"/>
                      <a:pt x="564854" y="1265204"/>
                      <a:pt x="548808" y="1530626"/>
                    </a:cubicBezTo>
                    <a:lnTo>
                      <a:pt x="64066" y="1537213"/>
                    </a:lnTo>
                    <a:lnTo>
                      <a:pt x="134717" y="695739"/>
                    </a:lnTo>
                    <a:lnTo>
                      <a:pt x="0" y="696698"/>
                    </a:lnTo>
                    <a:lnTo>
                      <a:pt x="14849" y="661371"/>
                    </a:lnTo>
                    <a:lnTo>
                      <a:pt x="135196" y="649876"/>
                    </a:lnTo>
                    <a:cubicBezTo>
                      <a:pt x="135515" y="526415"/>
                      <a:pt x="135835" y="402954"/>
                      <a:pt x="136154" y="279493"/>
                    </a:cubicBezTo>
                    <a:lnTo>
                      <a:pt x="25387" y="16286"/>
                    </a:lnTo>
                    <a:lnTo>
                      <a:pt x="51851"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sp>
          <p:nvSpPr>
            <p:cNvPr id="148" name="Google Shape;148;p24"/>
            <p:cNvSpPr/>
            <p:nvPr/>
          </p:nvSpPr>
          <p:spPr>
            <a:xfrm>
              <a:off x="1666217" y="3867149"/>
              <a:ext cx="521066" cy="319463"/>
            </a:xfrm>
            <a:custGeom>
              <a:rect b="b" l="l" r="r" t="t"/>
              <a:pathLst>
                <a:path extrusionOk="0" h="338056" w="551393">
                  <a:moveTo>
                    <a:pt x="266379" y="0"/>
                  </a:moveTo>
                  <a:lnTo>
                    <a:pt x="285013" y="0"/>
                  </a:lnTo>
                  <a:cubicBezTo>
                    <a:pt x="295441" y="0"/>
                    <a:pt x="303894" y="8453"/>
                    <a:pt x="303894" y="18881"/>
                  </a:cubicBezTo>
                  <a:lnTo>
                    <a:pt x="303894" y="45787"/>
                  </a:lnTo>
                  <a:lnTo>
                    <a:pt x="331259" y="48545"/>
                  </a:lnTo>
                  <a:cubicBezTo>
                    <a:pt x="456889" y="74253"/>
                    <a:pt x="551393" y="185410"/>
                    <a:pt x="551393" y="318641"/>
                  </a:cubicBezTo>
                  <a:lnTo>
                    <a:pt x="549436" y="338056"/>
                  </a:lnTo>
                  <a:lnTo>
                    <a:pt x="1957" y="338056"/>
                  </a:lnTo>
                  <a:lnTo>
                    <a:pt x="0" y="318641"/>
                  </a:lnTo>
                  <a:cubicBezTo>
                    <a:pt x="0" y="185410"/>
                    <a:pt x="94504" y="74253"/>
                    <a:pt x="220134" y="48545"/>
                  </a:cubicBezTo>
                  <a:lnTo>
                    <a:pt x="247498" y="45787"/>
                  </a:lnTo>
                  <a:lnTo>
                    <a:pt x="247498" y="18881"/>
                  </a:lnTo>
                  <a:cubicBezTo>
                    <a:pt x="247498" y="8453"/>
                    <a:pt x="255951" y="0"/>
                    <a:pt x="266379" y="0"/>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_Image slide layout">
  <p:cSld name="13_Image slide layout">
    <p:spTree>
      <p:nvGrpSpPr>
        <p:cNvPr id="149" name="Shape 149"/>
        <p:cNvGrpSpPr/>
        <p:nvPr/>
      </p:nvGrpSpPr>
      <p:grpSpPr>
        <a:xfrm>
          <a:off x="0" y="0"/>
          <a:ext cx="0" cy="0"/>
          <a:chOff x="0" y="0"/>
          <a:chExt cx="0" cy="0"/>
        </a:xfrm>
      </p:grpSpPr>
      <p:sp>
        <p:nvSpPr>
          <p:cNvPr id="150" name="Google Shape;150;p25"/>
          <p:cNvSpPr/>
          <p:nvPr>
            <p:ph idx="2" type="pic"/>
          </p:nvPr>
        </p:nvSpPr>
        <p:spPr>
          <a:xfrm>
            <a:off x="0" y="0"/>
            <a:ext cx="9144000" cy="5143500"/>
          </a:xfrm>
          <a:prstGeom prst="rect">
            <a:avLst/>
          </a:prstGeom>
          <a:solidFill>
            <a:srgbClr val="F2F2F2"/>
          </a:solid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rgbClr val="3F3F3F"/>
              </a:buClr>
              <a:buSzPts val="1500"/>
              <a:buFont typeface="Arial"/>
              <a:buNone/>
              <a:defRPr b="0" i="0" sz="15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51" name="Google Shape;151;p25"/>
          <p:cNvSpPr/>
          <p:nvPr>
            <p:ph idx="3" type="pic"/>
          </p:nvPr>
        </p:nvSpPr>
        <p:spPr>
          <a:xfrm>
            <a:off x="531791" y="2372776"/>
            <a:ext cx="2381100" cy="1826700"/>
          </a:xfrm>
          <a:prstGeom prst="rect">
            <a:avLst/>
          </a:prstGeom>
          <a:solidFill>
            <a:srgbClr val="D8D8D8"/>
          </a:solidFill>
          <a:ln cap="flat" cmpd="sng" w="635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lvl1pPr lvl="0" marR="0" rtl="0" algn="l">
              <a:lnSpc>
                <a:spcPct val="90000"/>
              </a:lnSpc>
              <a:spcBef>
                <a:spcPts val="800"/>
              </a:spcBef>
              <a:spcAft>
                <a:spcPts val="0"/>
              </a:spcAft>
              <a:buClr>
                <a:srgbClr val="3F3F3F"/>
              </a:buClr>
              <a:buSzPts val="900"/>
              <a:buFont typeface="Arial"/>
              <a:buNone/>
              <a:defRPr b="0" i="0" sz="9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52" name="Google Shape;152;p25"/>
          <p:cNvSpPr/>
          <p:nvPr>
            <p:ph idx="4" type="pic"/>
          </p:nvPr>
        </p:nvSpPr>
        <p:spPr>
          <a:xfrm rot="-589741">
            <a:off x="3387897" y="2104921"/>
            <a:ext cx="2381253" cy="1826493"/>
          </a:xfrm>
          <a:prstGeom prst="rect">
            <a:avLst/>
          </a:prstGeom>
          <a:solidFill>
            <a:srgbClr val="D8D8D8"/>
          </a:solidFill>
          <a:ln cap="flat" cmpd="sng" w="635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lvl1pPr lvl="0" marR="0" rtl="0" algn="l">
              <a:lnSpc>
                <a:spcPct val="90000"/>
              </a:lnSpc>
              <a:spcBef>
                <a:spcPts val="800"/>
              </a:spcBef>
              <a:spcAft>
                <a:spcPts val="0"/>
              </a:spcAft>
              <a:buClr>
                <a:srgbClr val="3F3F3F"/>
              </a:buClr>
              <a:buSzPts val="900"/>
              <a:buFont typeface="Arial"/>
              <a:buNone/>
              <a:defRPr b="0" i="0" sz="9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53" name="Google Shape;153;p25"/>
          <p:cNvSpPr/>
          <p:nvPr>
            <p:ph idx="5" type="pic"/>
          </p:nvPr>
        </p:nvSpPr>
        <p:spPr>
          <a:xfrm>
            <a:off x="6244046" y="2372776"/>
            <a:ext cx="2381100" cy="1826700"/>
          </a:xfrm>
          <a:prstGeom prst="rect">
            <a:avLst/>
          </a:prstGeom>
          <a:solidFill>
            <a:srgbClr val="D8D8D8"/>
          </a:solidFill>
          <a:ln cap="flat" cmpd="sng" w="635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lvl1pPr lvl="0" marR="0" rtl="0" algn="l">
              <a:lnSpc>
                <a:spcPct val="90000"/>
              </a:lnSpc>
              <a:spcBef>
                <a:spcPts val="800"/>
              </a:spcBef>
              <a:spcAft>
                <a:spcPts val="0"/>
              </a:spcAft>
              <a:buClr>
                <a:srgbClr val="3F3F3F"/>
              </a:buClr>
              <a:buSzPts val="900"/>
              <a:buFont typeface="Arial"/>
              <a:buNone/>
              <a:defRPr b="0" i="0" sz="9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Image slide layout">
  <p:cSld name="1_Image slide layout">
    <p:spTree>
      <p:nvGrpSpPr>
        <p:cNvPr id="154" name="Shape 154"/>
        <p:cNvGrpSpPr/>
        <p:nvPr/>
      </p:nvGrpSpPr>
      <p:grpSpPr>
        <a:xfrm>
          <a:off x="0" y="0"/>
          <a:ext cx="0" cy="0"/>
          <a:chOff x="0" y="0"/>
          <a:chExt cx="0" cy="0"/>
        </a:xfrm>
      </p:grpSpPr>
      <p:sp>
        <p:nvSpPr>
          <p:cNvPr id="155" name="Google Shape;155;p26"/>
          <p:cNvSpPr/>
          <p:nvPr/>
        </p:nvSpPr>
        <p:spPr>
          <a:xfrm>
            <a:off x="2762794" y="976447"/>
            <a:ext cx="3771900" cy="3771900"/>
          </a:xfrm>
          <a:prstGeom prst="frame">
            <a:avLst>
              <a:gd fmla="val 1388" name="adj1"/>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156" name="Google Shape;156;p26"/>
          <p:cNvSpPr/>
          <p:nvPr>
            <p:ph idx="2" type="pic"/>
          </p:nvPr>
        </p:nvSpPr>
        <p:spPr>
          <a:xfrm>
            <a:off x="5157278" y="532313"/>
            <a:ext cx="3222300" cy="3726300"/>
          </a:xfrm>
          <a:prstGeom prst="rect">
            <a:avLst/>
          </a:prstGeom>
          <a:solidFill>
            <a:srgbClr val="F2F2F2"/>
          </a:solidFill>
          <a:ln>
            <a:noFill/>
          </a:ln>
        </p:spPr>
        <p:txBody>
          <a:bodyPr anchorCtr="0" anchor="ctr" bIns="34275" lIns="68575" spcFirstLastPara="1" rIns="68575" wrap="square" tIns="34275">
            <a:noAutofit/>
          </a:bodyPr>
          <a:lstStyle>
            <a:lvl1pPr lvl="0" marR="0" rtl="0" algn="l">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57" name="Google Shape;157;p26"/>
          <p:cNvSpPr/>
          <p:nvPr>
            <p:ph idx="3" type="pic"/>
          </p:nvPr>
        </p:nvSpPr>
        <p:spPr>
          <a:xfrm>
            <a:off x="1587137" y="2024744"/>
            <a:ext cx="3150600" cy="1968600"/>
          </a:xfrm>
          <a:prstGeom prst="rect">
            <a:avLst/>
          </a:prstGeom>
          <a:solidFill>
            <a:srgbClr val="F2F2F2"/>
          </a:solidFill>
          <a:ln>
            <a:noFill/>
          </a:ln>
        </p:spPr>
        <p:txBody>
          <a:bodyPr anchorCtr="0" anchor="ctr" bIns="34275" lIns="68575" spcFirstLastPara="1" rIns="68575" wrap="square" tIns="34275">
            <a:noAutofit/>
          </a:bodyPr>
          <a:lstStyle>
            <a:lvl1pPr lvl="0" marR="0" rtl="0" algn="l">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Image slide layout">
  <p:cSld name="3_Image slide layout">
    <p:spTree>
      <p:nvGrpSpPr>
        <p:cNvPr id="158" name="Shape 158"/>
        <p:cNvGrpSpPr/>
        <p:nvPr/>
      </p:nvGrpSpPr>
      <p:grpSpPr>
        <a:xfrm>
          <a:off x="0" y="0"/>
          <a:ext cx="0" cy="0"/>
          <a:chOff x="0" y="0"/>
          <a:chExt cx="0" cy="0"/>
        </a:xfrm>
      </p:grpSpPr>
      <p:sp>
        <p:nvSpPr>
          <p:cNvPr id="159" name="Google Shape;159;p27"/>
          <p:cNvSpPr/>
          <p:nvPr>
            <p:ph idx="2" type="pic"/>
          </p:nvPr>
        </p:nvSpPr>
        <p:spPr>
          <a:xfrm>
            <a:off x="519962" y="457202"/>
            <a:ext cx="3268200" cy="42291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Contents slide layout">
  <p:cSld name="3_Contents slide layout">
    <p:spTree>
      <p:nvGrpSpPr>
        <p:cNvPr id="160" name="Shape 160"/>
        <p:cNvGrpSpPr/>
        <p:nvPr/>
      </p:nvGrpSpPr>
      <p:grpSpPr>
        <a:xfrm>
          <a:off x="0" y="0"/>
          <a:ext cx="0" cy="0"/>
          <a:chOff x="0" y="0"/>
          <a:chExt cx="0" cy="0"/>
        </a:xfrm>
      </p:grpSpPr>
      <p:sp>
        <p:nvSpPr>
          <p:cNvPr id="161" name="Google Shape;161;p28"/>
          <p:cNvSpPr txBox="1"/>
          <p:nvPr>
            <p:ph idx="1" type="body"/>
          </p:nvPr>
        </p:nvSpPr>
        <p:spPr>
          <a:xfrm>
            <a:off x="242647" y="254632"/>
            <a:ext cx="8679900" cy="543000"/>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rgbClr val="262626"/>
              </a:buClr>
              <a:buSzPts val="4100"/>
              <a:buFont typeface="Arial"/>
              <a:buNone/>
              <a:defRPr b="0" i="0" sz="4100" u="none" cap="none" strike="noStrike">
                <a:solidFill>
                  <a:srgbClr val="262626"/>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62" name="Google Shape;162;p28"/>
          <p:cNvSpPr/>
          <p:nvPr/>
        </p:nvSpPr>
        <p:spPr>
          <a:xfrm>
            <a:off x="3714750" y="899705"/>
            <a:ext cx="1714500" cy="687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63" name="Google Shape;163;p28"/>
          <p:cNvSpPr/>
          <p:nvPr/>
        </p:nvSpPr>
        <p:spPr>
          <a:xfrm rot="8743648">
            <a:off x="34810" y="-78415"/>
            <a:ext cx="1547087" cy="1007391"/>
          </a:xfrm>
          <a:custGeom>
            <a:rect b="b" l="l" r="r" t="t"/>
            <a:pathLst>
              <a:path extrusionOk="0" h="1342703" w="2062038">
                <a:moveTo>
                  <a:pt x="211797" y="827255"/>
                </a:moveTo>
                <a:lnTo>
                  <a:pt x="0" y="682237"/>
                </a:lnTo>
                <a:lnTo>
                  <a:pt x="2296" y="674390"/>
                </a:lnTo>
                <a:cubicBezTo>
                  <a:pt x="155684" y="303908"/>
                  <a:pt x="374015" y="338544"/>
                  <a:pt x="605953" y="352769"/>
                </a:cubicBezTo>
                <a:cubicBezTo>
                  <a:pt x="662237" y="355862"/>
                  <a:pt x="717283" y="332977"/>
                  <a:pt x="754394" y="290919"/>
                </a:cubicBezTo>
                <a:cubicBezTo>
                  <a:pt x="969014" y="46611"/>
                  <a:pt x="1336404" y="-138321"/>
                  <a:pt x="1754511" y="137531"/>
                </a:cubicBezTo>
                <a:cubicBezTo>
                  <a:pt x="1902951" y="235254"/>
                  <a:pt x="1999438" y="582852"/>
                  <a:pt x="1987686" y="716449"/>
                </a:cubicBezTo>
                <a:cubicBezTo>
                  <a:pt x="1982738" y="768403"/>
                  <a:pt x="1975316" y="806749"/>
                  <a:pt x="1968512" y="837675"/>
                </a:cubicBezTo>
                <a:cubicBezTo>
                  <a:pt x="1951349" y="916070"/>
                  <a:pt x="1975586" y="996205"/>
                  <a:pt x="2029483" y="1050942"/>
                </a:cubicBezTo>
                <a:lnTo>
                  <a:pt x="2062038" y="1074205"/>
                </a:lnTo>
                <a:lnTo>
                  <a:pt x="1878198" y="1342703"/>
                </a:lnTo>
                <a:lnTo>
                  <a:pt x="1878114" y="1342595"/>
                </a:lnTo>
                <a:cubicBezTo>
                  <a:pt x="1868740" y="1332553"/>
                  <a:pt x="1858419" y="1323353"/>
                  <a:pt x="1847286" y="1315158"/>
                </a:cubicBezTo>
                <a:cubicBezTo>
                  <a:pt x="1797187" y="1278048"/>
                  <a:pt x="1745233" y="1246505"/>
                  <a:pt x="1693279" y="1233516"/>
                </a:cubicBezTo>
                <a:cubicBezTo>
                  <a:pt x="1471237" y="1178469"/>
                  <a:pt x="1427323" y="1103012"/>
                  <a:pt x="1639470" y="953335"/>
                </a:cubicBezTo>
                <a:cubicBezTo>
                  <a:pt x="1810794" y="833345"/>
                  <a:pt x="1722349" y="669442"/>
                  <a:pt x="1646892" y="542031"/>
                </a:cubicBezTo>
                <a:cubicBezTo>
                  <a:pt x="1523191" y="332359"/>
                  <a:pt x="1305479" y="295867"/>
                  <a:pt x="1085910" y="319370"/>
                </a:cubicBezTo>
                <a:cubicBezTo>
                  <a:pt x="923863" y="336070"/>
                  <a:pt x="886135" y="464719"/>
                  <a:pt x="879950" y="612540"/>
                </a:cubicBezTo>
                <a:cubicBezTo>
                  <a:pt x="879950" y="615014"/>
                  <a:pt x="879950" y="616870"/>
                  <a:pt x="879950" y="619344"/>
                </a:cubicBezTo>
                <a:cubicBezTo>
                  <a:pt x="878713" y="726963"/>
                  <a:pt x="746972" y="775206"/>
                  <a:pt x="673370" y="697275"/>
                </a:cubicBezTo>
                <a:cubicBezTo>
                  <a:pt x="584306" y="603263"/>
                  <a:pt x="452565" y="475851"/>
                  <a:pt x="274436" y="704697"/>
                </a:cubicBezTo>
                <a:cubicBezTo>
                  <a:pt x="252789" y="732452"/>
                  <a:pt x="236234" y="759773"/>
                  <a:pt x="224124" y="786493"/>
                </a:cubicBezTo>
                <a:close/>
              </a:path>
            </a:pathLst>
          </a:custGeom>
          <a:solidFill>
            <a:schemeClr val="accent2">
              <a:alpha val="2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4" name="Google Shape;164;p28"/>
          <p:cNvSpPr/>
          <p:nvPr/>
        </p:nvSpPr>
        <p:spPr>
          <a:xfrm rot="-1665512">
            <a:off x="8260156" y="4306776"/>
            <a:ext cx="869874" cy="585121"/>
          </a:xfrm>
          <a:custGeom>
            <a:rect b="b" l="l" r="r" t="t"/>
            <a:pathLst>
              <a:path extrusionOk="0" h="778623" w="1157545">
                <a:moveTo>
                  <a:pt x="928294" y="31386"/>
                </a:moveTo>
                <a:cubicBezTo>
                  <a:pt x="957152" y="43315"/>
                  <a:pt x="986576" y="58911"/>
                  <a:pt x="1016454" y="78623"/>
                </a:cubicBezTo>
                <a:cubicBezTo>
                  <a:pt x="1101314" y="134489"/>
                  <a:pt x="1156473" y="333203"/>
                  <a:pt x="1149755" y="409578"/>
                </a:cubicBezTo>
                <a:cubicBezTo>
                  <a:pt x="1146927" y="439278"/>
                  <a:pt x="1142684" y="461200"/>
                  <a:pt x="1138793" y="478879"/>
                </a:cubicBezTo>
                <a:cubicBezTo>
                  <a:pt x="1132253" y="508757"/>
                  <a:pt x="1136230" y="539077"/>
                  <a:pt x="1148739" y="565242"/>
                </a:cubicBezTo>
                <a:lnTo>
                  <a:pt x="1157545" y="577813"/>
                </a:lnTo>
                <a:lnTo>
                  <a:pt x="1066593" y="749952"/>
                </a:lnTo>
                <a:lnTo>
                  <a:pt x="1025869" y="723338"/>
                </a:lnTo>
                <a:cubicBezTo>
                  <a:pt x="1011151" y="715250"/>
                  <a:pt x="996300" y="708885"/>
                  <a:pt x="981449" y="705173"/>
                </a:cubicBezTo>
                <a:cubicBezTo>
                  <a:pt x="854513" y="673704"/>
                  <a:pt x="829409" y="630567"/>
                  <a:pt x="950688" y="544999"/>
                </a:cubicBezTo>
                <a:cubicBezTo>
                  <a:pt x="1048630" y="476404"/>
                  <a:pt x="998068" y="382704"/>
                  <a:pt x="954930" y="309866"/>
                </a:cubicBezTo>
                <a:cubicBezTo>
                  <a:pt x="884215" y="190002"/>
                  <a:pt x="759753" y="169140"/>
                  <a:pt x="634231" y="182577"/>
                </a:cubicBezTo>
                <a:cubicBezTo>
                  <a:pt x="541592" y="192123"/>
                  <a:pt x="520024" y="265669"/>
                  <a:pt x="516488" y="350175"/>
                </a:cubicBezTo>
                <a:cubicBezTo>
                  <a:pt x="516488" y="351590"/>
                  <a:pt x="516488" y="352650"/>
                  <a:pt x="516488" y="354065"/>
                </a:cubicBezTo>
                <a:cubicBezTo>
                  <a:pt x="515781" y="415588"/>
                  <a:pt x="440468" y="443168"/>
                  <a:pt x="398391" y="398616"/>
                </a:cubicBezTo>
                <a:cubicBezTo>
                  <a:pt x="347475" y="344871"/>
                  <a:pt x="272162" y="272033"/>
                  <a:pt x="170330" y="402859"/>
                </a:cubicBezTo>
                <a:cubicBezTo>
                  <a:pt x="71327" y="529795"/>
                  <a:pt x="158662" y="640820"/>
                  <a:pt x="242461" y="687493"/>
                </a:cubicBezTo>
                <a:cubicBezTo>
                  <a:pt x="276140" y="706322"/>
                  <a:pt x="285753" y="747227"/>
                  <a:pt x="270107" y="777988"/>
                </a:cubicBezTo>
                <a:lnTo>
                  <a:pt x="269524" y="778623"/>
                </a:lnTo>
                <a:lnTo>
                  <a:pt x="32151" y="653204"/>
                </a:lnTo>
                <a:lnTo>
                  <a:pt x="26776" y="645063"/>
                </a:lnTo>
                <a:cubicBezTo>
                  <a:pt x="-3986" y="595208"/>
                  <a:pt x="-8583" y="442460"/>
                  <a:pt x="14753" y="385533"/>
                </a:cubicBezTo>
                <a:cubicBezTo>
                  <a:pt x="102442" y="173737"/>
                  <a:pt x="227257" y="193538"/>
                  <a:pt x="359851" y="201670"/>
                </a:cubicBezTo>
                <a:cubicBezTo>
                  <a:pt x="392027" y="203438"/>
                  <a:pt x="423496" y="190356"/>
                  <a:pt x="444710" y="166312"/>
                </a:cubicBezTo>
                <a:cubicBezTo>
                  <a:pt x="552067" y="44105"/>
                  <a:pt x="726289" y="-52114"/>
                  <a:pt x="928294" y="31386"/>
                </a:cubicBezTo>
                <a:close/>
              </a:path>
            </a:pathLst>
          </a:custGeom>
          <a:solidFill>
            <a:schemeClr val="accent2">
              <a:alpha val="2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5" name="Google Shape;165;p28"/>
          <p:cNvSpPr/>
          <p:nvPr/>
        </p:nvSpPr>
        <p:spPr>
          <a:xfrm rot="-4263210">
            <a:off x="7624112" y="4289559"/>
            <a:ext cx="632560" cy="598823"/>
          </a:xfrm>
          <a:custGeom>
            <a:rect b="b" l="l" r="r" t="t"/>
            <a:pathLst>
              <a:path extrusionOk="0" h="3381375" w="3571875">
                <a:moveTo>
                  <a:pt x="3563995" y="2018692"/>
                </a:moveTo>
                <a:cubicBezTo>
                  <a:pt x="3504939" y="1839622"/>
                  <a:pt x="3367779" y="1740562"/>
                  <a:pt x="3259195" y="1688175"/>
                </a:cubicBezTo>
                <a:cubicBezTo>
                  <a:pt x="3110604" y="1616737"/>
                  <a:pt x="3032499" y="1451002"/>
                  <a:pt x="3067742" y="1290029"/>
                </a:cubicBezTo>
                <a:cubicBezTo>
                  <a:pt x="3078220" y="1242404"/>
                  <a:pt x="3089649" y="1183350"/>
                  <a:pt x="3097270" y="1103340"/>
                </a:cubicBezTo>
                <a:cubicBezTo>
                  <a:pt x="3115367" y="897599"/>
                  <a:pt x="2966777" y="362294"/>
                  <a:pt x="2738177" y="211799"/>
                </a:cubicBezTo>
                <a:cubicBezTo>
                  <a:pt x="2094287" y="-213016"/>
                  <a:pt x="1528502" y="71782"/>
                  <a:pt x="1197984" y="448019"/>
                </a:cubicBezTo>
                <a:cubicBezTo>
                  <a:pt x="1140834" y="512789"/>
                  <a:pt x="1056062" y="548032"/>
                  <a:pt x="969384" y="543269"/>
                </a:cubicBezTo>
                <a:cubicBezTo>
                  <a:pt x="612197" y="521362"/>
                  <a:pt x="275964" y="468022"/>
                  <a:pt x="39744" y="1038569"/>
                </a:cubicBezTo>
                <a:cubicBezTo>
                  <a:pt x="-23121" y="1191922"/>
                  <a:pt x="-10738" y="1603402"/>
                  <a:pt x="72129" y="1737704"/>
                </a:cubicBezTo>
                <a:cubicBezTo>
                  <a:pt x="277869" y="2073937"/>
                  <a:pt x="364547" y="1985354"/>
                  <a:pt x="155949" y="2333970"/>
                </a:cubicBezTo>
                <a:cubicBezTo>
                  <a:pt x="-84081" y="2734972"/>
                  <a:pt x="276917" y="3127402"/>
                  <a:pt x="724592" y="3295995"/>
                </a:cubicBezTo>
                <a:cubicBezTo>
                  <a:pt x="1363719" y="3559837"/>
                  <a:pt x="1736147" y="3043582"/>
                  <a:pt x="2052377" y="3293137"/>
                </a:cubicBezTo>
                <a:lnTo>
                  <a:pt x="2053329" y="3294090"/>
                </a:lnTo>
                <a:cubicBezTo>
                  <a:pt x="2053329" y="3294090"/>
                  <a:pt x="2053329" y="3294090"/>
                  <a:pt x="2053329" y="3294090"/>
                </a:cubicBezTo>
                <a:cubicBezTo>
                  <a:pt x="2053329" y="3294090"/>
                  <a:pt x="2053329" y="3294090"/>
                  <a:pt x="2053329" y="3294090"/>
                </a:cubicBezTo>
                <a:cubicBezTo>
                  <a:pt x="2526722" y="3519832"/>
                  <a:pt x="2890577" y="3277897"/>
                  <a:pt x="3150609" y="2945474"/>
                </a:cubicBezTo>
                <a:cubicBezTo>
                  <a:pt x="3388734" y="2642580"/>
                  <a:pt x="3649720" y="2535899"/>
                  <a:pt x="3563995" y="2018692"/>
                </a:cubicBezTo>
                <a:close/>
                <a:moveTo>
                  <a:pt x="2525770" y="2945474"/>
                </a:moveTo>
                <a:cubicBezTo>
                  <a:pt x="2316219" y="3144547"/>
                  <a:pt x="2058092" y="2975002"/>
                  <a:pt x="1897119" y="2853082"/>
                </a:cubicBezTo>
                <a:cubicBezTo>
                  <a:pt x="1788534" y="2771167"/>
                  <a:pt x="1791392" y="2613052"/>
                  <a:pt x="1736147" y="2662582"/>
                </a:cubicBezTo>
                <a:cubicBezTo>
                  <a:pt x="1664709" y="2726399"/>
                  <a:pt x="1569459" y="2852130"/>
                  <a:pt x="1487544" y="2900707"/>
                </a:cubicBezTo>
                <a:cubicBezTo>
                  <a:pt x="1126547" y="3111210"/>
                  <a:pt x="636962" y="3001672"/>
                  <a:pt x="500754" y="2563522"/>
                </a:cubicBezTo>
                <a:cubicBezTo>
                  <a:pt x="434079" y="2346352"/>
                  <a:pt x="532187" y="2248245"/>
                  <a:pt x="662679" y="2166330"/>
                </a:cubicBezTo>
                <a:cubicBezTo>
                  <a:pt x="779837" y="2092987"/>
                  <a:pt x="774122" y="1919632"/>
                  <a:pt x="653154" y="1852004"/>
                </a:cubicBezTo>
                <a:cubicBezTo>
                  <a:pt x="427412" y="1726275"/>
                  <a:pt x="192144" y="1427189"/>
                  <a:pt x="458844" y="1085242"/>
                </a:cubicBezTo>
                <a:cubicBezTo>
                  <a:pt x="733164" y="732817"/>
                  <a:pt x="936047" y="929032"/>
                  <a:pt x="1073207" y="1073812"/>
                </a:cubicBezTo>
                <a:cubicBezTo>
                  <a:pt x="1186554" y="1193827"/>
                  <a:pt x="1389437" y="1119532"/>
                  <a:pt x="1391342" y="953797"/>
                </a:cubicBezTo>
                <a:cubicBezTo>
                  <a:pt x="1391342" y="949987"/>
                  <a:pt x="1391342" y="947129"/>
                  <a:pt x="1391342" y="943319"/>
                </a:cubicBezTo>
                <a:cubicBezTo>
                  <a:pt x="1400867" y="715672"/>
                  <a:pt x="1458969" y="517552"/>
                  <a:pt x="1708524" y="491834"/>
                </a:cubicBezTo>
                <a:cubicBezTo>
                  <a:pt x="2046662" y="455639"/>
                  <a:pt x="2381942" y="511837"/>
                  <a:pt x="2572442" y="834734"/>
                </a:cubicBezTo>
                <a:cubicBezTo>
                  <a:pt x="2688647" y="1030949"/>
                  <a:pt x="2824854" y="1283362"/>
                  <a:pt x="2561012" y="1468147"/>
                </a:cubicBezTo>
                <a:cubicBezTo>
                  <a:pt x="2234304" y="1698652"/>
                  <a:pt x="2301932" y="1814857"/>
                  <a:pt x="2643879" y="1899629"/>
                </a:cubicBezTo>
                <a:cubicBezTo>
                  <a:pt x="2723889" y="1919632"/>
                  <a:pt x="2803899" y="1968209"/>
                  <a:pt x="2881052" y="2025359"/>
                </a:cubicBezTo>
                <a:cubicBezTo>
                  <a:pt x="2949632" y="2075842"/>
                  <a:pt x="2998209" y="2151090"/>
                  <a:pt x="3013449" y="2234910"/>
                </a:cubicBezTo>
                <a:cubicBezTo>
                  <a:pt x="3079172" y="2606385"/>
                  <a:pt x="2737224" y="2743545"/>
                  <a:pt x="2525770" y="2945474"/>
                </a:cubicBezTo>
                <a:close/>
              </a:path>
            </a:pathLst>
          </a:custGeom>
          <a:solidFill>
            <a:schemeClr val="accent2">
              <a:alpha val="2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6" name="Google Shape;166;p28"/>
          <p:cNvSpPr/>
          <p:nvPr/>
        </p:nvSpPr>
        <p:spPr>
          <a:xfrm rot="-1262251">
            <a:off x="8196995" y="3795759"/>
            <a:ext cx="497505" cy="516491"/>
          </a:xfrm>
          <a:custGeom>
            <a:rect b="b" l="l" r="r" t="t"/>
            <a:pathLst>
              <a:path extrusionOk="0" h="3381375" w="3571875">
                <a:moveTo>
                  <a:pt x="3563995" y="2018692"/>
                </a:moveTo>
                <a:cubicBezTo>
                  <a:pt x="3504939" y="1839622"/>
                  <a:pt x="3367779" y="1740562"/>
                  <a:pt x="3259195" y="1688175"/>
                </a:cubicBezTo>
                <a:cubicBezTo>
                  <a:pt x="3110604" y="1616737"/>
                  <a:pt x="3032499" y="1451002"/>
                  <a:pt x="3067742" y="1290029"/>
                </a:cubicBezTo>
                <a:cubicBezTo>
                  <a:pt x="3078220" y="1242404"/>
                  <a:pt x="3089649" y="1183350"/>
                  <a:pt x="3097270" y="1103340"/>
                </a:cubicBezTo>
                <a:cubicBezTo>
                  <a:pt x="3115367" y="897599"/>
                  <a:pt x="2966777" y="362294"/>
                  <a:pt x="2738177" y="211799"/>
                </a:cubicBezTo>
                <a:cubicBezTo>
                  <a:pt x="2094287" y="-213016"/>
                  <a:pt x="1528502" y="71782"/>
                  <a:pt x="1197984" y="448019"/>
                </a:cubicBezTo>
                <a:cubicBezTo>
                  <a:pt x="1140834" y="512789"/>
                  <a:pt x="1056062" y="548032"/>
                  <a:pt x="969384" y="543269"/>
                </a:cubicBezTo>
                <a:cubicBezTo>
                  <a:pt x="612197" y="521362"/>
                  <a:pt x="275964" y="468022"/>
                  <a:pt x="39744" y="1038569"/>
                </a:cubicBezTo>
                <a:cubicBezTo>
                  <a:pt x="-23121" y="1191922"/>
                  <a:pt x="-10738" y="1603402"/>
                  <a:pt x="72129" y="1737704"/>
                </a:cubicBezTo>
                <a:cubicBezTo>
                  <a:pt x="277869" y="2073937"/>
                  <a:pt x="364547" y="1985354"/>
                  <a:pt x="155949" y="2333970"/>
                </a:cubicBezTo>
                <a:cubicBezTo>
                  <a:pt x="-84081" y="2734972"/>
                  <a:pt x="276917" y="3127402"/>
                  <a:pt x="724592" y="3295995"/>
                </a:cubicBezTo>
                <a:cubicBezTo>
                  <a:pt x="1363719" y="3559837"/>
                  <a:pt x="1736147" y="3043582"/>
                  <a:pt x="2052377" y="3293137"/>
                </a:cubicBezTo>
                <a:lnTo>
                  <a:pt x="2053329" y="3294090"/>
                </a:lnTo>
                <a:cubicBezTo>
                  <a:pt x="2053329" y="3294090"/>
                  <a:pt x="2053329" y="3294090"/>
                  <a:pt x="2053329" y="3294090"/>
                </a:cubicBezTo>
                <a:cubicBezTo>
                  <a:pt x="2053329" y="3294090"/>
                  <a:pt x="2053329" y="3294090"/>
                  <a:pt x="2053329" y="3294090"/>
                </a:cubicBezTo>
                <a:cubicBezTo>
                  <a:pt x="2526722" y="3519832"/>
                  <a:pt x="2890577" y="3277897"/>
                  <a:pt x="3150609" y="2945474"/>
                </a:cubicBezTo>
                <a:cubicBezTo>
                  <a:pt x="3388734" y="2642580"/>
                  <a:pt x="3649720" y="2535899"/>
                  <a:pt x="3563995" y="2018692"/>
                </a:cubicBezTo>
                <a:close/>
                <a:moveTo>
                  <a:pt x="2525770" y="2945474"/>
                </a:moveTo>
                <a:cubicBezTo>
                  <a:pt x="2316219" y="3144547"/>
                  <a:pt x="2058092" y="2975002"/>
                  <a:pt x="1897119" y="2853082"/>
                </a:cubicBezTo>
                <a:cubicBezTo>
                  <a:pt x="1788534" y="2771167"/>
                  <a:pt x="1791392" y="2613052"/>
                  <a:pt x="1736147" y="2662582"/>
                </a:cubicBezTo>
                <a:cubicBezTo>
                  <a:pt x="1664709" y="2726399"/>
                  <a:pt x="1569459" y="2852130"/>
                  <a:pt x="1487544" y="2900707"/>
                </a:cubicBezTo>
                <a:cubicBezTo>
                  <a:pt x="1126547" y="3111210"/>
                  <a:pt x="636962" y="3001672"/>
                  <a:pt x="500754" y="2563522"/>
                </a:cubicBezTo>
                <a:cubicBezTo>
                  <a:pt x="434079" y="2346352"/>
                  <a:pt x="532187" y="2248245"/>
                  <a:pt x="662679" y="2166330"/>
                </a:cubicBezTo>
                <a:cubicBezTo>
                  <a:pt x="779837" y="2092987"/>
                  <a:pt x="774122" y="1919632"/>
                  <a:pt x="653154" y="1852004"/>
                </a:cubicBezTo>
                <a:cubicBezTo>
                  <a:pt x="427412" y="1726275"/>
                  <a:pt x="192144" y="1427189"/>
                  <a:pt x="458844" y="1085242"/>
                </a:cubicBezTo>
                <a:cubicBezTo>
                  <a:pt x="733164" y="732817"/>
                  <a:pt x="936047" y="929032"/>
                  <a:pt x="1073207" y="1073812"/>
                </a:cubicBezTo>
                <a:cubicBezTo>
                  <a:pt x="1186554" y="1193827"/>
                  <a:pt x="1389437" y="1119532"/>
                  <a:pt x="1391342" y="953797"/>
                </a:cubicBezTo>
                <a:cubicBezTo>
                  <a:pt x="1391342" y="949987"/>
                  <a:pt x="1391342" y="947129"/>
                  <a:pt x="1391342" y="943319"/>
                </a:cubicBezTo>
                <a:cubicBezTo>
                  <a:pt x="1400867" y="715672"/>
                  <a:pt x="1458969" y="517552"/>
                  <a:pt x="1708524" y="491834"/>
                </a:cubicBezTo>
                <a:cubicBezTo>
                  <a:pt x="2046662" y="455639"/>
                  <a:pt x="2381942" y="511837"/>
                  <a:pt x="2572442" y="834734"/>
                </a:cubicBezTo>
                <a:cubicBezTo>
                  <a:pt x="2688647" y="1030949"/>
                  <a:pt x="2824854" y="1283362"/>
                  <a:pt x="2561012" y="1468147"/>
                </a:cubicBezTo>
                <a:cubicBezTo>
                  <a:pt x="2234304" y="1698652"/>
                  <a:pt x="2301932" y="1814857"/>
                  <a:pt x="2643879" y="1899629"/>
                </a:cubicBezTo>
                <a:cubicBezTo>
                  <a:pt x="2723889" y="1919632"/>
                  <a:pt x="2803899" y="1968209"/>
                  <a:pt x="2881052" y="2025359"/>
                </a:cubicBezTo>
                <a:cubicBezTo>
                  <a:pt x="2949632" y="2075842"/>
                  <a:pt x="2998209" y="2151090"/>
                  <a:pt x="3013449" y="2234910"/>
                </a:cubicBezTo>
                <a:cubicBezTo>
                  <a:pt x="3079172" y="2606385"/>
                  <a:pt x="2737224" y="2743545"/>
                  <a:pt x="2525770" y="2945474"/>
                </a:cubicBezTo>
                <a:close/>
              </a:path>
            </a:pathLst>
          </a:custGeom>
          <a:solidFill>
            <a:schemeClr val="accent2">
              <a:alpha val="2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7" name="Google Shape;167;p28"/>
          <p:cNvSpPr/>
          <p:nvPr/>
        </p:nvSpPr>
        <p:spPr>
          <a:xfrm>
            <a:off x="0" y="4935552"/>
            <a:ext cx="9144000" cy="2079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Image slide layout">
  <p:cSld name="4_Image slide layout">
    <p:spTree>
      <p:nvGrpSpPr>
        <p:cNvPr id="168" name="Shape 168"/>
        <p:cNvGrpSpPr/>
        <p:nvPr/>
      </p:nvGrpSpPr>
      <p:grpSpPr>
        <a:xfrm>
          <a:off x="0" y="0"/>
          <a:ext cx="0" cy="0"/>
          <a:chOff x="0" y="0"/>
          <a:chExt cx="0" cy="0"/>
        </a:xfrm>
      </p:grpSpPr>
      <p:sp>
        <p:nvSpPr>
          <p:cNvPr id="169" name="Google Shape;169;p29"/>
          <p:cNvSpPr/>
          <p:nvPr/>
        </p:nvSpPr>
        <p:spPr>
          <a:xfrm>
            <a:off x="-14287" y="114300"/>
            <a:ext cx="9158288" cy="3518453"/>
          </a:xfrm>
          <a:custGeom>
            <a:rect b="b" l="l" r="r" t="t"/>
            <a:pathLst>
              <a:path extrusionOk="0" h="4691270" w="12211051">
                <a:moveTo>
                  <a:pt x="0" y="0"/>
                </a:moveTo>
                <a:lnTo>
                  <a:pt x="12211051" y="0"/>
                </a:lnTo>
                <a:lnTo>
                  <a:pt x="12211051" y="2792547"/>
                </a:lnTo>
                <a:lnTo>
                  <a:pt x="11803470" y="3063047"/>
                </a:lnTo>
                <a:cubicBezTo>
                  <a:pt x="10153287" y="4094971"/>
                  <a:pt x="8203683" y="4691270"/>
                  <a:pt x="6115052" y="4691270"/>
                </a:cubicBezTo>
                <a:cubicBezTo>
                  <a:pt x="4026419" y="4691270"/>
                  <a:pt x="2076815" y="4094971"/>
                  <a:pt x="426632" y="3063047"/>
                </a:cubicBezTo>
                <a:lnTo>
                  <a:pt x="0" y="2779903"/>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70" name="Google Shape;170;p29"/>
          <p:cNvSpPr/>
          <p:nvPr>
            <p:ph idx="2" type="pic"/>
          </p:nvPr>
        </p:nvSpPr>
        <p:spPr>
          <a:xfrm>
            <a:off x="-14287" y="0"/>
            <a:ext cx="9158400" cy="35184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71" name="Google Shape;171;p29"/>
          <p:cNvSpPr/>
          <p:nvPr>
            <p:ph idx="3" type="pic"/>
          </p:nvPr>
        </p:nvSpPr>
        <p:spPr>
          <a:xfrm>
            <a:off x="1125499" y="2141657"/>
            <a:ext cx="1472700" cy="1472700"/>
          </a:xfrm>
          <a:prstGeom prst="rect">
            <a:avLst/>
          </a:prstGeom>
          <a:solidFill>
            <a:srgbClr val="F2F2F2"/>
          </a:solidFill>
          <a:ln>
            <a:noFill/>
          </a:ln>
        </p:spPr>
        <p:txBody>
          <a:bodyPr anchorCtr="0" anchor="ctr" bIns="34275" lIns="68575" spcFirstLastPara="1" rIns="68575" wrap="square" tIns="34275">
            <a:noAutofit/>
          </a:bodyPr>
          <a:lstStyle>
            <a:lvl1pPr lvl="0" marR="0" rtl="0" algn="l">
              <a:lnSpc>
                <a:spcPct val="90000"/>
              </a:lnSpc>
              <a:spcBef>
                <a:spcPts val="800"/>
              </a:spcBef>
              <a:spcAft>
                <a:spcPts val="0"/>
              </a:spcAft>
              <a:buClr>
                <a:srgbClr val="3F3F3F"/>
              </a:buClr>
              <a:buSzPts val="900"/>
              <a:buFont typeface="Arial"/>
              <a:buNone/>
              <a:defRPr b="0" i="0" sz="9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72" name="Google Shape;172;p29"/>
          <p:cNvSpPr/>
          <p:nvPr>
            <p:ph idx="4" type="pic"/>
          </p:nvPr>
        </p:nvSpPr>
        <p:spPr>
          <a:xfrm>
            <a:off x="3816596" y="2688294"/>
            <a:ext cx="1472700" cy="1472700"/>
          </a:xfrm>
          <a:prstGeom prst="rect">
            <a:avLst/>
          </a:prstGeom>
          <a:solidFill>
            <a:srgbClr val="F2F2F2"/>
          </a:solidFill>
          <a:ln>
            <a:noFill/>
          </a:ln>
        </p:spPr>
        <p:txBody>
          <a:bodyPr anchorCtr="0" anchor="ctr" bIns="34275" lIns="68575" spcFirstLastPara="1" rIns="68575" wrap="square" tIns="34275">
            <a:noAutofit/>
          </a:bodyPr>
          <a:lstStyle>
            <a:lvl1pPr lvl="0" marR="0" rtl="0" algn="l">
              <a:lnSpc>
                <a:spcPct val="90000"/>
              </a:lnSpc>
              <a:spcBef>
                <a:spcPts val="800"/>
              </a:spcBef>
              <a:spcAft>
                <a:spcPts val="0"/>
              </a:spcAft>
              <a:buClr>
                <a:srgbClr val="3F3F3F"/>
              </a:buClr>
              <a:buSzPts val="900"/>
              <a:buFont typeface="Arial"/>
              <a:buNone/>
              <a:defRPr b="0" i="0" sz="9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73" name="Google Shape;173;p29"/>
          <p:cNvSpPr/>
          <p:nvPr>
            <p:ph idx="5" type="pic"/>
          </p:nvPr>
        </p:nvSpPr>
        <p:spPr>
          <a:xfrm>
            <a:off x="6520513" y="2141657"/>
            <a:ext cx="1472700" cy="1472700"/>
          </a:xfrm>
          <a:prstGeom prst="rect">
            <a:avLst/>
          </a:prstGeom>
          <a:solidFill>
            <a:srgbClr val="F2F2F2"/>
          </a:solidFill>
          <a:ln>
            <a:noFill/>
          </a:ln>
        </p:spPr>
        <p:txBody>
          <a:bodyPr anchorCtr="0" anchor="ctr" bIns="34275" lIns="68575" spcFirstLastPara="1" rIns="68575" wrap="square" tIns="34275">
            <a:noAutofit/>
          </a:bodyPr>
          <a:lstStyle>
            <a:lvl1pPr lvl="0" marR="0" rtl="0" algn="l">
              <a:lnSpc>
                <a:spcPct val="90000"/>
              </a:lnSpc>
              <a:spcBef>
                <a:spcPts val="800"/>
              </a:spcBef>
              <a:spcAft>
                <a:spcPts val="0"/>
              </a:spcAft>
              <a:buClr>
                <a:srgbClr val="3F3F3F"/>
              </a:buClr>
              <a:buSzPts val="900"/>
              <a:buFont typeface="Arial"/>
              <a:buNone/>
              <a:defRPr b="0" i="0" sz="9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Image slide layout">
  <p:cSld name="5_Image slide layout">
    <p:bg>
      <p:bgPr>
        <a:solidFill>
          <a:schemeClr val="accent4"/>
        </a:solidFill>
      </p:bgPr>
    </p:bg>
    <p:spTree>
      <p:nvGrpSpPr>
        <p:cNvPr id="174" name="Shape 174"/>
        <p:cNvGrpSpPr/>
        <p:nvPr/>
      </p:nvGrpSpPr>
      <p:grpSpPr>
        <a:xfrm>
          <a:off x="0" y="0"/>
          <a:ext cx="0" cy="0"/>
          <a:chOff x="0" y="0"/>
          <a:chExt cx="0" cy="0"/>
        </a:xfrm>
      </p:grpSpPr>
      <p:sp>
        <p:nvSpPr>
          <p:cNvPr id="175" name="Google Shape;175;p30"/>
          <p:cNvSpPr/>
          <p:nvPr/>
        </p:nvSpPr>
        <p:spPr>
          <a:xfrm>
            <a:off x="-54622" y="-90723"/>
            <a:ext cx="5325000" cy="53250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76" name="Google Shape;176;p30"/>
          <p:cNvSpPr/>
          <p:nvPr>
            <p:ph idx="2" type="pic"/>
          </p:nvPr>
        </p:nvSpPr>
        <p:spPr>
          <a:xfrm>
            <a:off x="654456" y="2648555"/>
            <a:ext cx="3159600" cy="22722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77" name="Google Shape;177;p30"/>
          <p:cNvSpPr/>
          <p:nvPr>
            <p:ph idx="3" type="pic"/>
          </p:nvPr>
        </p:nvSpPr>
        <p:spPr>
          <a:xfrm>
            <a:off x="1401821" y="222726"/>
            <a:ext cx="3159600" cy="22722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78" name="Google Shape;178;p30"/>
          <p:cNvSpPr/>
          <p:nvPr>
            <p:ph idx="4" type="pic"/>
          </p:nvPr>
        </p:nvSpPr>
        <p:spPr>
          <a:xfrm>
            <a:off x="258828" y="614901"/>
            <a:ext cx="2274300" cy="31572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Contents slide layout">
  <p:cSld name="6_Contents slide layout">
    <p:spTree>
      <p:nvGrpSpPr>
        <p:cNvPr id="179" name="Shape 179"/>
        <p:cNvGrpSpPr/>
        <p:nvPr/>
      </p:nvGrpSpPr>
      <p:grpSpPr>
        <a:xfrm>
          <a:off x="0" y="0"/>
          <a:ext cx="0" cy="0"/>
          <a:chOff x="0" y="0"/>
          <a:chExt cx="0" cy="0"/>
        </a:xfrm>
      </p:grpSpPr>
      <p:sp>
        <p:nvSpPr>
          <p:cNvPr id="180" name="Google Shape;180;p31"/>
          <p:cNvSpPr txBox="1"/>
          <p:nvPr>
            <p:ph idx="1" type="body"/>
          </p:nvPr>
        </p:nvSpPr>
        <p:spPr>
          <a:xfrm>
            <a:off x="242647" y="254632"/>
            <a:ext cx="8679900" cy="543000"/>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rgbClr val="262626"/>
              </a:buClr>
              <a:buSzPts val="4100"/>
              <a:buFont typeface="Arial"/>
              <a:buNone/>
              <a:defRPr b="0" i="0" sz="4100" u="none" cap="none" strike="noStrike">
                <a:solidFill>
                  <a:srgbClr val="262626"/>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81" name="Google Shape;181;p31"/>
          <p:cNvSpPr/>
          <p:nvPr/>
        </p:nvSpPr>
        <p:spPr>
          <a:xfrm>
            <a:off x="3714750" y="899705"/>
            <a:ext cx="1714500" cy="687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82" name="Google Shape;182;p31"/>
          <p:cNvSpPr/>
          <p:nvPr/>
        </p:nvSpPr>
        <p:spPr>
          <a:xfrm>
            <a:off x="0" y="4935552"/>
            <a:ext cx="9144000" cy="2079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Image slide layout">
  <p:cSld name="6_Image slide layout">
    <p:spTree>
      <p:nvGrpSpPr>
        <p:cNvPr id="183" name="Shape 183"/>
        <p:cNvGrpSpPr/>
        <p:nvPr/>
      </p:nvGrpSpPr>
      <p:grpSpPr>
        <a:xfrm>
          <a:off x="0" y="0"/>
          <a:ext cx="0" cy="0"/>
          <a:chOff x="0" y="0"/>
          <a:chExt cx="0" cy="0"/>
        </a:xfrm>
      </p:grpSpPr>
      <p:sp>
        <p:nvSpPr>
          <p:cNvPr id="184" name="Google Shape;184;p32"/>
          <p:cNvSpPr/>
          <p:nvPr/>
        </p:nvSpPr>
        <p:spPr>
          <a:xfrm>
            <a:off x="267114" y="417443"/>
            <a:ext cx="8610000" cy="4532100"/>
          </a:xfrm>
          <a:prstGeom prst="frame">
            <a:avLst>
              <a:gd fmla="val 584" name="adj1"/>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185" name="Google Shape;185;p32"/>
          <p:cNvSpPr/>
          <p:nvPr>
            <p:ph idx="2" type="pic"/>
          </p:nvPr>
        </p:nvSpPr>
        <p:spPr>
          <a:xfrm>
            <a:off x="486097" y="2377937"/>
            <a:ext cx="8171700" cy="2348100"/>
          </a:xfrm>
          <a:prstGeom prst="rect">
            <a:avLst/>
          </a:prstGeom>
          <a:solidFill>
            <a:srgbClr val="F2F2F2"/>
          </a:solidFill>
          <a:ln>
            <a:noFill/>
          </a:ln>
        </p:spPr>
        <p:txBody>
          <a:bodyPr anchorCtr="0" anchor="ctr" bIns="34275" lIns="68575" spcFirstLastPara="1" rIns="68575" wrap="square" tIns="34275">
            <a:noAutofit/>
          </a:bodyPr>
          <a:lstStyle>
            <a:lvl1pPr lvl="0" marR="0" rtl="0" algn="l">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Image slide layout">
  <p:cSld name="7_Image slide layout">
    <p:spTree>
      <p:nvGrpSpPr>
        <p:cNvPr id="186" name="Shape 186"/>
        <p:cNvGrpSpPr/>
        <p:nvPr/>
      </p:nvGrpSpPr>
      <p:grpSpPr>
        <a:xfrm>
          <a:off x="0" y="0"/>
          <a:ext cx="0" cy="0"/>
          <a:chOff x="0" y="0"/>
          <a:chExt cx="0" cy="0"/>
        </a:xfrm>
      </p:grpSpPr>
      <p:sp>
        <p:nvSpPr>
          <p:cNvPr id="187" name="Google Shape;187;p33"/>
          <p:cNvSpPr/>
          <p:nvPr>
            <p:ph idx="2" type="pic"/>
          </p:nvPr>
        </p:nvSpPr>
        <p:spPr>
          <a:xfrm>
            <a:off x="396131" y="1311965"/>
            <a:ext cx="1764000" cy="25194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88" name="Google Shape;188;p33"/>
          <p:cNvSpPr/>
          <p:nvPr>
            <p:ph idx="3" type="pic"/>
          </p:nvPr>
        </p:nvSpPr>
        <p:spPr>
          <a:xfrm>
            <a:off x="2592074" y="1311965"/>
            <a:ext cx="1764000" cy="25194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89" name="Google Shape;189;p33"/>
          <p:cNvSpPr/>
          <p:nvPr>
            <p:ph idx="4" type="pic"/>
          </p:nvPr>
        </p:nvSpPr>
        <p:spPr>
          <a:xfrm>
            <a:off x="6983957" y="1311965"/>
            <a:ext cx="1764000" cy="25194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0" name="Google Shape;190;p33"/>
          <p:cNvSpPr/>
          <p:nvPr>
            <p:ph idx="5" type="pic"/>
          </p:nvPr>
        </p:nvSpPr>
        <p:spPr>
          <a:xfrm>
            <a:off x="4788016" y="1311965"/>
            <a:ext cx="1764000" cy="25194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Image slide layout">
  <p:cSld name="9_Image slide layout">
    <p:spTree>
      <p:nvGrpSpPr>
        <p:cNvPr id="191" name="Shape 191"/>
        <p:cNvGrpSpPr/>
        <p:nvPr/>
      </p:nvGrpSpPr>
      <p:grpSpPr>
        <a:xfrm>
          <a:off x="0" y="0"/>
          <a:ext cx="0" cy="0"/>
          <a:chOff x="0" y="0"/>
          <a:chExt cx="0" cy="0"/>
        </a:xfrm>
      </p:grpSpPr>
      <p:sp>
        <p:nvSpPr>
          <p:cNvPr id="192" name="Google Shape;192;p34"/>
          <p:cNvSpPr/>
          <p:nvPr>
            <p:ph idx="2" type="pic"/>
          </p:nvPr>
        </p:nvSpPr>
        <p:spPr>
          <a:xfrm>
            <a:off x="0" y="0"/>
            <a:ext cx="9144000" cy="51435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3F3F3F"/>
              </a:buClr>
              <a:buSzPts val="1500"/>
              <a:buFont typeface="Arial"/>
              <a:buNone/>
              <a:defRPr b="0" i="0" sz="15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Image slide layout">
  <p:cSld name="2_Image slide layout">
    <p:spTree>
      <p:nvGrpSpPr>
        <p:cNvPr id="193" name="Shape 193"/>
        <p:cNvGrpSpPr/>
        <p:nvPr/>
      </p:nvGrpSpPr>
      <p:grpSpPr>
        <a:xfrm>
          <a:off x="0" y="0"/>
          <a:ext cx="0" cy="0"/>
          <a:chOff x="0" y="0"/>
          <a:chExt cx="0" cy="0"/>
        </a:xfrm>
      </p:grpSpPr>
      <p:sp>
        <p:nvSpPr>
          <p:cNvPr id="194" name="Google Shape;194;p35"/>
          <p:cNvSpPr/>
          <p:nvPr/>
        </p:nvSpPr>
        <p:spPr>
          <a:xfrm>
            <a:off x="4279678" y="850718"/>
            <a:ext cx="4243800" cy="2062500"/>
          </a:xfrm>
          <a:prstGeom prst="frame">
            <a:avLst>
              <a:gd fmla="val 1388" name="adj1"/>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195" name="Google Shape;195;p35"/>
          <p:cNvSpPr/>
          <p:nvPr>
            <p:ph idx="2" type="pic"/>
          </p:nvPr>
        </p:nvSpPr>
        <p:spPr>
          <a:xfrm>
            <a:off x="1401704" y="1417320"/>
            <a:ext cx="2458500" cy="3726300"/>
          </a:xfrm>
          <a:prstGeom prst="rect">
            <a:avLst/>
          </a:prstGeom>
          <a:solidFill>
            <a:srgbClr val="F2F2F2"/>
          </a:solidFill>
          <a:ln>
            <a:noFill/>
          </a:ln>
        </p:spPr>
        <p:txBody>
          <a:bodyPr anchorCtr="0" anchor="ctr" bIns="34275" lIns="68575" spcFirstLastPara="1" rIns="68575" wrap="square" tIns="34275">
            <a:noAutofit/>
          </a:bodyPr>
          <a:lstStyle>
            <a:lvl1pPr lvl="0" marR="0" rtl="0" algn="l">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6" name="Google Shape;196;p35"/>
          <p:cNvSpPr/>
          <p:nvPr/>
        </p:nvSpPr>
        <p:spPr>
          <a:xfrm>
            <a:off x="0" y="0"/>
            <a:ext cx="2937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197" name="Google Shape;197;p35"/>
          <p:cNvSpPr/>
          <p:nvPr>
            <p:ph idx="3" type="pic"/>
          </p:nvPr>
        </p:nvSpPr>
        <p:spPr>
          <a:xfrm>
            <a:off x="5833280" y="-1"/>
            <a:ext cx="2458500" cy="27366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Image slide layout">
  <p:cSld name="8_Image slide layout">
    <p:bg>
      <p:bgPr>
        <a:solidFill>
          <a:schemeClr val="lt1"/>
        </a:solidFill>
      </p:bgPr>
    </p:bg>
    <p:spTree>
      <p:nvGrpSpPr>
        <p:cNvPr id="198" name="Shape 198"/>
        <p:cNvGrpSpPr/>
        <p:nvPr/>
      </p:nvGrpSpPr>
      <p:grpSpPr>
        <a:xfrm>
          <a:off x="0" y="0"/>
          <a:ext cx="0" cy="0"/>
          <a:chOff x="0" y="0"/>
          <a:chExt cx="0" cy="0"/>
        </a:xfrm>
      </p:grpSpPr>
      <p:sp>
        <p:nvSpPr>
          <p:cNvPr id="199" name="Google Shape;199;p36"/>
          <p:cNvSpPr/>
          <p:nvPr/>
        </p:nvSpPr>
        <p:spPr>
          <a:xfrm>
            <a:off x="4982993" y="0"/>
            <a:ext cx="27735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00" name="Google Shape;200;p36"/>
          <p:cNvSpPr/>
          <p:nvPr/>
        </p:nvSpPr>
        <p:spPr>
          <a:xfrm>
            <a:off x="6121130" y="225170"/>
            <a:ext cx="1801841" cy="1239383"/>
          </a:xfrm>
          <a:custGeom>
            <a:rect b="b" l="l" r="r" t="t"/>
            <a:pathLst>
              <a:path extrusionOk="0" h="1206212" w="1753617">
                <a:moveTo>
                  <a:pt x="1229776" y="474039"/>
                </a:moveTo>
                <a:cubicBezTo>
                  <a:pt x="1143811" y="476947"/>
                  <a:pt x="1106070" y="792156"/>
                  <a:pt x="1118650" y="1037577"/>
                </a:cubicBezTo>
                <a:cubicBezTo>
                  <a:pt x="1151499" y="1041648"/>
                  <a:pt x="1192735" y="1038740"/>
                  <a:pt x="1227679" y="1039321"/>
                </a:cubicBezTo>
                <a:cubicBezTo>
                  <a:pt x="1233271" y="829958"/>
                  <a:pt x="1236766" y="475784"/>
                  <a:pt x="1229776" y="474039"/>
                </a:cubicBezTo>
                <a:close/>
                <a:moveTo>
                  <a:pt x="861560" y="0"/>
                </a:moveTo>
                <a:cubicBezTo>
                  <a:pt x="1015137" y="0"/>
                  <a:pt x="1144753" y="98028"/>
                  <a:pt x="1192678" y="235268"/>
                </a:cubicBezTo>
                <a:cubicBezTo>
                  <a:pt x="1250405" y="194968"/>
                  <a:pt x="1320114" y="172094"/>
                  <a:pt x="1395270" y="172094"/>
                </a:cubicBezTo>
                <a:cubicBezTo>
                  <a:pt x="1593505" y="172094"/>
                  <a:pt x="1753617" y="332207"/>
                  <a:pt x="1753617" y="530443"/>
                </a:cubicBezTo>
                <a:cubicBezTo>
                  <a:pt x="1753617" y="728677"/>
                  <a:pt x="1593505" y="888790"/>
                  <a:pt x="1395270" y="888790"/>
                </a:cubicBezTo>
                <a:cubicBezTo>
                  <a:pt x="1387645" y="888790"/>
                  <a:pt x="1380021" y="887701"/>
                  <a:pt x="1372396" y="887701"/>
                </a:cubicBezTo>
                <a:lnTo>
                  <a:pt x="1372396" y="1206212"/>
                </a:lnTo>
                <a:lnTo>
                  <a:pt x="1231543" y="1206212"/>
                </a:lnTo>
                <a:lnTo>
                  <a:pt x="1227789" y="1039789"/>
                </a:lnTo>
                <a:lnTo>
                  <a:pt x="1176875" y="1039789"/>
                </a:lnTo>
                <a:lnTo>
                  <a:pt x="1173122" y="1206212"/>
                </a:lnTo>
                <a:lnTo>
                  <a:pt x="973672" y="1206212"/>
                </a:lnTo>
                <a:lnTo>
                  <a:pt x="968149" y="929147"/>
                </a:lnTo>
                <a:lnTo>
                  <a:pt x="968017" y="929147"/>
                </a:lnTo>
                <a:cubicBezTo>
                  <a:pt x="988704" y="898262"/>
                  <a:pt x="1030225" y="854754"/>
                  <a:pt x="1030077" y="836491"/>
                </a:cubicBezTo>
                <a:lnTo>
                  <a:pt x="1016753" y="510027"/>
                </a:lnTo>
                <a:cubicBezTo>
                  <a:pt x="1016753" y="505156"/>
                  <a:pt x="1012219" y="501207"/>
                  <a:pt x="1006625" y="501207"/>
                </a:cubicBezTo>
                <a:cubicBezTo>
                  <a:pt x="1003828" y="501207"/>
                  <a:pt x="1001296" y="502194"/>
                  <a:pt x="999463" y="503790"/>
                </a:cubicBezTo>
                <a:lnTo>
                  <a:pt x="996664" y="509676"/>
                </a:lnTo>
                <a:lnTo>
                  <a:pt x="996664" y="733486"/>
                </a:lnTo>
                <a:cubicBezTo>
                  <a:pt x="996664" y="738623"/>
                  <a:pt x="991881" y="742788"/>
                  <a:pt x="985982" y="742788"/>
                </a:cubicBezTo>
                <a:cubicBezTo>
                  <a:pt x="980083" y="742788"/>
                  <a:pt x="975300" y="738623"/>
                  <a:pt x="975300" y="733486"/>
                </a:cubicBezTo>
                <a:cubicBezTo>
                  <a:pt x="975300" y="658877"/>
                  <a:pt x="975300" y="584268"/>
                  <a:pt x="975300" y="509660"/>
                </a:cubicBezTo>
                <a:lnTo>
                  <a:pt x="972509" y="503790"/>
                </a:lnTo>
                <a:cubicBezTo>
                  <a:pt x="970676" y="502194"/>
                  <a:pt x="968144" y="501207"/>
                  <a:pt x="965347" y="501207"/>
                </a:cubicBezTo>
                <a:cubicBezTo>
                  <a:pt x="962550" y="501207"/>
                  <a:pt x="960018" y="502194"/>
                  <a:pt x="958185" y="503790"/>
                </a:cubicBezTo>
                <a:lnTo>
                  <a:pt x="955762" y="508885"/>
                </a:lnTo>
                <a:lnTo>
                  <a:pt x="955762" y="735600"/>
                </a:lnTo>
                <a:cubicBezTo>
                  <a:pt x="955762" y="740738"/>
                  <a:pt x="950979" y="744903"/>
                  <a:pt x="945080" y="744903"/>
                </a:cubicBezTo>
                <a:cubicBezTo>
                  <a:pt x="939180" y="744903"/>
                  <a:pt x="934398" y="740738"/>
                  <a:pt x="934398" y="735600"/>
                </a:cubicBezTo>
                <a:cubicBezTo>
                  <a:pt x="934398" y="659916"/>
                  <a:pt x="934398" y="584231"/>
                  <a:pt x="934398" y="508546"/>
                </a:cubicBezTo>
                <a:lnTo>
                  <a:pt x="932136" y="503790"/>
                </a:lnTo>
                <a:cubicBezTo>
                  <a:pt x="930304" y="502194"/>
                  <a:pt x="927771" y="501207"/>
                  <a:pt x="924974" y="501207"/>
                </a:cubicBezTo>
                <a:cubicBezTo>
                  <a:pt x="922177" y="501207"/>
                  <a:pt x="919645" y="502194"/>
                  <a:pt x="917812" y="503790"/>
                </a:cubicBezTo>
                <a:lnTo>
                  <a:pt x="914860" y="509998"/>
                </a:lnTo>
                <a:lnTo>
                  <a:pt x="914860" y="735693"/>
                </a:lnTo>
                <a:cubicBezTo>
                  <a:pt x="914860" y="740830"/>
                  <a:pt x="910078" y="744995"/>
                  <a:pt x="904178" y="744995"/>
                </a:cubicBezTo>
                <a:cubicBezTo>
                  <a:pt x="898278" y="744995"/>
                  <a:pt x="893497" y="740830"/>
                  <a:pt x="893497" y="735693"/>
                </a:cubicBezTo>
                <a:cubicBezTo>
                  <a:pt x="893497" y="660241"/>
                  <a:pt x="893497" y="584789"/>
                  <a:pt x="893497" y="509338"/>
                </a:cubicBezTo>
                <a:lnTo>
                  <a:pt x="890858" y="503790"/>
                </a:lnTo>
                <a:cubicBezTo>
                  <a:pt x="889025" y="502194"/>
                  <a:pt x="886493" y="501207"/>
                  <a:pt x="883696" y="501207"/>
                </a:cubicBezTo>
                <a:cubicBezTo>
                  <a:pt x="878102" y="501207"/>
                  <a:pt x="873568" y="505156"/>
                  <a:pt x="873568" y="510027"/>
                </a:cubicBezTo>
                <a:lnTo>
                  <a:pt x="858045" y="836491"/>
                </a:lnTo>
                <a:cubicBezTo>
                  <a:pt x="856991" y="853176"/>
                  <a:pt x="899418" y="898262"/>
                  <a:pt x="920104" y="929147"/>
                </a:cubicBezTo>
                <a:lnTo>
                  <a:pt x="919971" y="929147"/>
                </a:lnTo>
                <a:lnTo>
                  <a:pt x="914449" y="1206212"/>
                </a:lnTo>
                <a:lnTo>
                  <a:pt x="687243" y="1206212"/>
                </a:lnTo>
                <a:lnTo>
                  <a:pt x="680994" y="892690"/>
                </a:lnTo>
                <a:lnTo>
                  <a:pt x="672455" y="892690"/>
                </a:lnTo>
                <a:lnTo>
                  <a:pt x="703265" y="880906"/>
                </a:lnTo>
                <a:cubicBezTo>
                  <a:pt x="746777" y="847233"/>
                  <a:pt x="780792" y="770577"/>
                  <a:pt x="779494" y="701153"/>
                </a:cubicBezTo>
                <a:cubicBezTo>
                  <a:pt x="777764" y="608588"/>
                  <a:pt x="735279" y="494515"/>
                  <a:pt x="659906" y="495891"/>
                </a:cubicBezTo>
                <a:cubicBezTo>
                  <a:pt x="584533" y="497267"/>
                  <a:pt x="529384" y="593484"/>
                  <a:pt x="531113" y="696668"/>
                </a:cubicBezTo>
                <a:cubicBezTo>
                  <a:pt x="532411" y="774055"/>
                  <a:pt x="567648" y="848411"/>
                  <a:pt x="611609" y="881068"/>
                </a:cubicBezTo>
                <a:lnTo>
                  <a:pt x="642424" y="892690"/>
                </a:lnTo>
                <a:lnTo>
                  <a:pt x="629610" y="892690"/>
                </a:lnTo>
                <a:lnTo>
                  <a:pt x="623362" y="1206212"/>
                </a:lnTo>
                <a:lnTo>
                  <a:pt x="400827" y="1206212"/>
                </a:lnTo>
                <a:lnTo>
                  <a:pt x="400827" y="886611"/>
                </a:lnTo>
                <a:cubicBezTo>
                  <a:pt x="387756" y="887701"/>
                  <a:pt x="372507" y="888790"/>
                  <a:pt x="358348" y="888790"/>
                </a:cubicBezTo>
                <a:cubicBezTo>
                  <a:pt x="160114" y="888790"/>
                  <a:pt x="0" y="728677"/>
                  <a:pt x="0" y="530443"/>
                </a:cubicBezTo>
                <a:cubicBezTo>
                  <a:pt x="0" y="332207"/>
                  <a:pt x="160114" y="172094"/>
                  <a:pt x="358348" y="172094"/>
                </a:cubicBezTo>
                <a:cubicBezTo>
                  <a:pt x="423701" y="172094"/>
                  <a:pt x="484696" y="189522"/>
                  <a:pt x="536978" y="220019"/>
                </a:cubicBezTo>
                <a:cubicBezTo>
                  <a:pt x="588170" y="91493"/>
                  <a:pt x="714517" y="0"/>
                  <a:pt x="861560" y="0"/>
                </a:cubicBezTo>
                <a:close/>
              </a:path>
            </a:pathLst>
          </a:custGeom>
          <a:noFill/>
          <a:ln cap="flat" cmpd="sng" w="12700">
            <a:solidFill>
              <a:schemeClr val="l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1" name="Google Shape;201;p36"/>
          <p:cNvSpPr/>
          <p:nvPr>
            <p:ph idx="2" type="pic"/>
          </p:nvPr>
        </p:nvSpPr>
        <p:spPr>
          <a:xfrm>
            <a:off x="486096" y="1397689"/>
            <a:ext cx="4497000" cy="2348100"/>
          </a:xfrm>
          <a:prstGeom prst="rect">
            <a:avLst/>
          </a:prstGeom>
          <a:solidFill>
            <a:srgbClr val="F2F2F2"/>
          </a:solidFill>
          <a:ln>
            <a:noFill/>
          </a:ln>
        </p:spPr>
        <p:txBody>
          <a:bodyPr anchorCtr="0" anchor="ctr" bIns="34275" lIns="68575" spcFirstLastPara="1" rIns="68575" wrap="square" tIns="34275">
            <a:noAutofit/>
          </a:bodyPr>
          <a:lstStyle>
            <a:lvl1pPr lvl="0" marR="0" rtl="0" algn="l">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02" name="Google Shape;202;p36"/>
          <p:cNvSpPr/>
          <p:nvPr>
            <p:ph idx="3" type="pic"/>
          </p:nvPr>
        </p:nvSpPr>
        <p:spPr>
          <a:xfrm>
            <a:off x="4982994" y="1397689"/>
            <a:ext cx="1386300" cy="1257900"/>
          </a:xfrm>
          <a:prstGeom prst="rect">
            <a:avLst/>
          </a:prstGeom>
          <a:solidFill>
            <a:srgbClr val="F2F2F2"/>
          </a:solidFill>
          <a:ln>
            <a:noFill/>
          </a:ln>
        </p:spPr>
        <p:txBody>
          <a:bodyPr anchorCtr="0" anchor="ctr" bIns="34275" lIns="68575" spcFirstLastPara="1" rIns="68575" wrap="square" tIns="34275">
            <a:noAutofit/>
          </a:bodyPr>
          <a:lstStyle>
            <a:lvl1pPr lvl="0" marR="0" rtl="0" algn="l">
              <a:lnSpc>
                <a:spcPct val="90000"/>
              </a:lnSpc>
              <a:spcBef>
                <a:spcPts val="800"/>
              </a:spcBef>
              <a:spcAft>
                <a:spcPts val="0"/>
              </a:spcAft>
              <a:buClr>
                <a:srgbClr val="3F3F3F"/>
              </a:buClr>
              <a:buSzPts val="900"/>
              <a:buFont typeface="Arial"/>
              <a:buNone/>
              <a:defRPr b="0" i="0" sz="9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03" name="Google Shape;203;p36"/>
          <p:cNvSpPr/>
          <p:nvPr>
            <p:ph idx="4" type="pic"/>
          </p:nvPr>
        </p:nvSpPr>
        <p:spPr>
          <a:xfrm>
            <a:off x="6370401" y="1397689"/>
            <a:ext cx="1386300" cy="1257900"/>
          </a:xfrm>
          <a:prstGeom prst="rect">
            <a:avLst/>
          </a:prstGeom>
          <a:solidFill>
            <a:srgbClr val="F2F2F2"/>
          </a:solidFill>
          <a:ln>
            <a:noFill/>
          </a:ln>
        </p:spPr>
        <p:txBody>
          <a:bodyPr anchorCtr="0" anchor="ctr" bIns="34275" lIns="68575" spcFirstLastPara="1" rIns="68575" wrap="square" tIns="34275">
            <a:noAutofit/>
          </a:bodyPr>
          <a:lstStyle>
            <a:lvl1pPr lvl="0" marR="0" rtl="0" algn="l">
              <a:lnSpc>
                <a:spcPct val="90000"/>
              </a:lnSpc>
              <a:spcBef>
                <a:spcPts val="800"/>
              </a:spcBef>
              <a:spcAft>
                <a:spcPts val="0"/>
              </a:spcAft>
              <a:buClr>
                <a:srgbClr val="3F3F3F"/>
              </a:buClr>
              <a:buSzPts val="900"/>
              <a:buFont typeface="Arial"/>
              <a:buNone/>
              <a:defRPr b="0" i="0" sz="9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04" name="Google Shape;204;p36"/>
          <p:cNvSpPr/>
          <p:nvPr>
            <p:ph idx="5" type="pic"/>
          </p:nvPr>
        </p:nvSpPr>
        <p:spPr>
          <a:xfrm>
            <a:off x="7757809" y="1397689"/>
            <a:ext cx="1386300" cy="1257900"/>
          </a:xfrm>
          <a:prstGeom prst="rect">
            <a:avLst/>
          </a:prstGeom>
          <a:solidFill>
            <a:srgbClr val="F2F2F2"/>
          </a:solidFill>
          <a:ln>
            <a:noFill/>
          </a:ln>
        </p:spPr>
        <p:txBody>
          <a:bodyPr anchorCtr="0" anchor="ctr" bIns="34275" lIns="68575" spcFirstLastPara="1" rIns="68575" wrap="square" tIns="34275">
            <a:noAutofit/>
          </a:bodyPr>
          <a:lstStyle>
            <a:lvl1pPr lvl="0" marR="0" rtl="0" algn="l">
              <a:lnSpc>
                <a:spcPct val="90000"/>
              </a:lnSpc>
              <a:spcBef>
                <a:spcPts val="800"/>
              </a:spcBef>
              <a:spcAft>
                <a:spcPts val="0"/>
              </a:spcAft>
              <a:buClr>
                <a:srgbClr val="3F3F3F"/>
              </a:buClr>
              <a:buSzPts val="900"/>
              <a:buFont typeface="Arial"/>
              <a:buNone/>
              <a:defRPr b="0" i="0" sz="9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Image slide layout">
  <p:cSld name="10_Image slide layout">
    <p:bg>
      <p:bgPr>
        <a:solidFill>
          <a:schemeClr val="accent4"/>
        </a:solidFill>
      </p:bgPr>
    </p:bg>
    <p:spTree>
      <p:nvGrpSpPr>
        <p:cNvPr id="205" name="Shape 205"/>
        <p:cNvGrpSpPr/>
        <p:nvPr/>
      </p:nvGrpSpPr>
      <p:grpSpPr>
        <a:xfrm>
          <a:off x="0" y="0"/>
          <a:ext cx="0" cy="0"/>
          <a:chOff x="0" y="0"/>
          <a:chExt cx="0" cy="0"/>
        </a:xfrm>
      </p:grpSpPr>
      <p:sp>
        <p:nvSpPr>
          <p:cNvPr id="206" name="Google Shape;206;p37"/>
          <p:cNvSpPr/>
          <p:nvPr>
            <p:ph idx="2" type="pic"/>
          </p:nvPr>
        </p:nvSpPr>
        <p:spPr>
          <a:xfrm>
            <a:off x="1" y="0"/>
            <a:ext cx="4883700" cy="51435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_Image slide layout">
  <p:cSld name="11_Image slide layout">
    <p:bg>
      <p:bgPr>
        <a:solidFill>
          <a:schemeClr val="accent4"/>
        </a:solidFill>
      </p:bgPr>
    </p:bg>
    <p:spTree>
      <p:nvGrpSpPr>
        <p:cNvPr id="207" name="Shape 207"/>
        <p:cNvGrpSpPr/>
        <p:nvPr/>
      </p:nvGrpSpPr>
      <p:grpSpPr>
        <a:xfrm>
          <a:off x="0" y="0"/>
          <a:ext cx="0" cy="0"/>
          <a:chOff x="0" y="0"/>
          <a:chExt cx="0" cy="0"/>
        </a:xfrm>
      </p:grpSpPr>
      <p:sp>
        <p:nvSpPr>
          <p:cNvPr id="208" name="Google Shape;208;p38"/>
          <p:cNvSpPr/>
          <p:nvPr>
            <p:ph idx="2" type="pic"/>
          </p:nvPr>
        </p:nvSpPr>
        <p:spPr>
          <a:xfrm>
            <a:off x="3370634" y="429180"/>
            <a:ext cx="5296800" cy="29487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Contents slide layout">
  <p:cSld name="5_Contents slide layout">
    <p:spTree>
      <p:nvGrpSpPr>
        <p:cNvPr id="209" name="Shape 209"/>
        <p:cNvGrpSpPr/>
        <p:nvPr/>
      </p:nvGrpSpPr>
      <p:grpSpPr>
        <a:xfrm>
          <a:off x="0" y="0"/>
          <a:ext cx="0" cy="0"/>
          <a:chOff x="0" y="0"/>
          <a:chExt cx="0" cy="0"/>
        </a:xfrm>
      </p:grpSpPr>
      <p:sp>
        <p:nvSpPr>
          <p:cNvPr id="210" name="Google Shape;210;p39"/>
          <p:cNvSpPr/>
          <p:nvPr/>
        </p:nvSpPr>
        <p:spPr>
          <a:xfrm>
            <a:off x="1" y="0"/>
            <a:ext cx="20217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11" name="Google Shape;211;p39"/>
          <p:cNvSpPr/>
          <p:nvPr/>
        </p:nvSpPr>
        <p:spPr>
          <a:xfrm>
            <a:off x="1231705" y="1648979"/>
            <a:ext cx="789976" cy="3359333"/>
          </a:xfrm>
          <a:custGeom>
            <a:rect b="b" l="l" r="r" t="t"/>
            <a:pathLst>
              <a:path extrusionOk="0" h="4479111" w="1053301">
                <a:moveTo>
                  <a:pt x="531483" y="1382472"/>
                </a:moveTo>
                <a:cubicBezTo>
                  <a:pt x="451833" y="1375267"/>
                  <a:pt x="351124" y="1511235"/>
                  <a:pt x="278496" y="1582175"/>
                </a:cubicBezTo>
                <a:cubicBezTo>
                  <a:pt x="351849" y="1626574"/>
                  <a:pt x="635608" y="1817677"/>
                  <a:pt x="678075" y="1765558"/>
                </a:cubicBezTo>
                <a:cubicBezTo>
                  <a:pt x="737917" y="1692205"/>
                  <a:pt x="624026" y="1439330"/>
                  <a:pt x="564186" y="1394933"/>
                </a:cubicBezTo>
                <a:cubicBezTo>
                  <a:pt x="553810" y="1387453"/>
                  <a:pt x="542862" y="1383502"/>
                  <a:pt x="531483" y="1382472"/>
                </a:cubicBezTo>
                <a:close/>
                <a:moveTo>
                  <a:pt x="1002286" y="651"/>
                </a:moveTo>
                <a:lnTo>
                  <a:pt x="1053301" y="13297"/>
                </a:lnTo>
                <a:lnTo>
                  <a:pt x="1053301" y="4292319"/>
                </a:lnTo>
                <a:lnTo>
                  <a:pt x="1052472" y="4291920"/>
                </a:lnTo>
                <a:cubicBezTo>
                  <a:pt x="1019264" y="4284409"/>
                  <a:pt x="978726" y="4288029"/>
                  <a:pt x="977279" y="4228671"/>
                </a:cubicBezTo>
                <a:cubicBezTo>
                  <a:pt x="977279" y="4211297"/>
                  <a:pt x="977279" y="4176551"/>
                  <a:pt x="977279" y="4159179"/>
                </a:cubicBezTo>
                <a:cubicBezTo>
                  <a:pt x="944462" y="4081965"/>
                  <a:pt x="1002372" y="3983517"/>
                  <a:pt x="971487" y="3906303"/>
                </a:cubicBezTo>
                <a:cubicBezTo>
                  <a:pt x="923229" y="3858046"/>
                  <a:pt x="979208" y="3802065"/>
                  <a:pt x="959905" y="3751876"/>
                </a:cubicBezTo>
                <a:cubicBezTo>
                  <a:pt x="940601" y="3582006"/>
                  <a:pt x="996582" y="3429511"/>
                  <a:pt x="956044" y="3259641"/>
                </a:cubicBezTo>
                <a:lnTo>
                  <a:pt x="957975" y="3263502"/>
                </a:lnTo>
                <a:cubicBezTo>
                  <a:pt x="956044" y="3259641"/>
                  <a:pt x="956044" y="3253849"/>
                  <a:pt x="954115" y="3249988"/>
                </a:cubicBezTo>
                <a:lnTo>
                  <a:pt x="853737" y="3249988"/>
                </a:lnTo>
                <a:cubicBezTo>
                  <a:pt x="817060" y="3410207"/>
                  <a:pt x="791966" y="3514446"/>
                  <a:pt x="811270" y="3682384"/>
                </a:cubicBezTo>
                <a:cubicBezTo>
                  <a:pt x="805478" y="3690105"/>
                  <a:pt x="822852" y="3827161"/>
                  <a:pt x="817060" y="3894721"/>
                </a:cubicBezTo>
                <a:cubicBezTo>
                  <a:pt x="799688" y="3966145"/>
                  <a:pt x="788106" y="4172690"/>
                  <a:pt x="805478" y="4234461"/>
                </a:cubicBezTo>
                <a:cubicBezTo>
                  <a:pt x="817060" y="4302024"/>
                  <a:pt x="846016" y="4369585"/>
                  <a:pt x="857598" y="4437148"/>
                </a:cubicBezTo>
                <a:cubicBezTo>
                  <a:pt x="788106" y="4512432"/>
                  <a:pt x="734056" y="4468033"/>
                  <a:pt x="662633" y="4444869"/>
                </a:cubicBezTo>
                <a:cubicBezTo>
                  <a:pt x="597001" y="4392751"/>
                  <a:pt x="579629" y="4317467"/>
                  <a:pt x="587350" y="4244114"/>
                </a:cubicBezTo>
                <a:cubicBezTo>
                  <a:pt x="600862" y="4118641"/>
                  <a:pt x="625957" y="3998960"/>
                  <a:pt x="566116" y="3883139"/>
                </a:cubicBezTo>
                <a:cubicBezTo>
                  <a:pt x="550673" y="3852254"/>
                  <a:pt x="558394" y="3805926"/>
                  <a:pt x="558394" y="3767319"/>
                </a:cubicBezTo>
                <a:cubicBezTo>
                  <a:pt x="562255" y="3593589"/>
                  <a:pt x="546812" y="3421789"/>
                  <a:pt x="550673" y="3248059"/>
                </a:cubicBezTo>
                <a:lnTo>
                  <a:pt x="498555" y="3248059"/>
                </a:lnTo>
                <a:cubicBezTo>
                  <a:pt x="498555" y="3248059"/>
                  <a:pt x="504345" y="3192078"/>
                  <a:pt x="502415" y="3192078"/>
                </a:cubicBezTo>
                <a:cubicBezTo>
                  <a:pt x="537161" y="2892876"/>
                  <a:pt x="542951" y="2647722"/>
                  <a:pt x="568047" y="2346589"/>
                </a:cubicBezTo>
                <a:cubicBezTo>
                  <a:pt x="575768" y="2259725"/>
                  <a:pt x="595072" y="2178651"/>
                  <a:pt x="624026" y="2097577"/>
                </a:cubicBezTo>
                <a:cubicBezTo>
                  <a:pt x="681936" y="1935428"/>
                  <a:pt x="712821" y="1977896"/>
                  <a:pt x="558394" y="1904543"/>
                </a:cubicBezTo>
                <a:cubicBezTo>
                  <a:pt x="392385" y="1825398"/>
                  <a:pt x="234097" y="1796444"/>
                  <a:pt x="54576" y="1682553"/>
                </a:cubicBezTo>
                <a:cubicBezTo>
                  <a:pt x="-18777" y="1636225"/>
                  <a:pt x="-12987" y="1580246"/>
                  <a:pt x="41063" y="1520404"/>
                </a:cubicBezTo>
                <a:cubicBezTo>
                  <a:pt x="230236" y="1309998"/>
                  <a:pt x="361499" y="1062915"/>
                  <a:pt x="649121" y="997283"/>
                </a:cubicBezTo>
                <a:cubicBezTo>
                  <a:pt x="840224" y="954816"/>
                  <a:pt x="803548" y="908488"/>
                  <a:pt x="813199" y="852507"/>
                </a:cubicBezTo>
                <a:cubicBezTo>
                  <a:pt x="803548" y="846717"/>
                  <a:pt x="774592" y="744408"/>
                  <a:pt x="753359" y="682637"/>
                </a:cubicBezTo>
                <a:cubicBezTo>
                  <a:pt x="712821" y="568748"/>
                  <a:pt x="807409" y="470300"/>
                  <a:pt x="820920" y="358340"/>
                </a:cubicBezTo>
                <a:cubicBezTo>
                  <a:pt x="830573" y="290779"/>
                  <a:pt x="865319" y="244451"/>
                  <a:pt x="878831" y="176888"/>
                </a:cubicBezTo>
                <a:cubicBezTo>
                  <a:pt x="905373" y="35733"/>
                  <a:pt x="935685" y="-5891"/>
                  <a:pt x="1002286" y="651"/>
                </a:cubicBezTo>
                <a:close/>
              </a:path>
            </a:pathLst>
          </a:custGeom>
          <a:noFill/>
          <a:ln cap="flat" cmpd="sng" w="12700">
            <a:solidFill>
              <a:schemeClr val="l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2" name="Google Shape;212;p39"/>
          <p:cNvSpPr/>
          <p:nvPr/>
        </p:nvSpPr>
        <p:spPr>
          <a:xfrm>
            <a:off x="1732783" y="2371864"/>
            <a:ext cx="510039" cy="1421922"/>
          </a:xfrm>
          <a:custGeom>
            <a:rect b="b" l="l" r="r" t="t"/>
            <a:pathLst>
              <a:path extrusionOk="0" h="1537213" w="551393">
                <a:moveTo>
                  <a:pt x="51851" y="0"/>
                </a:moveTo>
                <a:lnTo>
                  <a:pt x="171121" y="268357"/>
                </a:lnTo>
                <a:lnTo>
                  <a:pt x="419000" y="268357"/>
                </a:lnTo>
                <a:lnTo>
                  <a:pt x="382596" y="66221"/>
                </a:lnTo>
                <a:lnTo>
                  <a:pt x="421275" y="77358"/>
                </a:lnTo>
                <a:lnTo>
                  <a:pt x="462110" y="303323"/>
                </a:lnTo>
                <a:cubicBezTo>
                  <a:pt x="472788" y="369344"/>
                  <a:pt x="473644" y="522324"/>
                  <a:pt x="463306" y="611197"/>
                </a:cubicBezTo>
                <a:cubicBezTo>
                  <a:pt x="502543" y="961722"/>
                  <a:pt x="564854" y="1265204"/>
                  <a:pt x="548808" y="1530626"/>
                </a:cubicBezTo>
                <a:lnTo>
                  <a:pt x="64066" y="1537213"/>
                </a:lnTo>
                <a:lnTo>
                  <a:pt x="134717" y="695739"/>
                </a:lnTo>
                <a:lnTo>
                  <a:pt x="0" y="696698"/>
                </a:lnTo>
                <a:lnTo>
                  <a:pt x="14849" y="661371"/>
                </a:lnTo>
                <a:lnTo>
                  <a:pt x="135196" y="649876"/>
                </a:lnTo>
                <a:cubicBezTo>
                  <a:pt x="135515" y="526415"/>
                  <a:pt x="135835" y="402954"/>
                  <a:pt x="136154" y="279493"/>
                </a:cubicBezTo>
                <a:lnTo>
                  <a:pt x="25387" y="16286"/>
                </a:lnTo>
                <a:lnTo>
                  <a:pt x="51851" y="0"/>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cxnSp>
        <p:nvCxnSpPr>
          <p:cNvPr id="213" name="Google Shape;213;p39"/>
          <p:cNvCxnSpPr/>
          <p:nvPr/>
        </p:nvCxnSpPr>
        <p:spPr>
          <a:xfrm>
            <a:off x="0" y="352094"/>
            <a:ext cx="2093100" cy="0"/>
          </a:xfrm>
          <a:prstGeom prst="straightConnector1">
            <a:avLst/>
          </a:prstGeom>
          <a:noFill/>
          <a:ln cap="flat" cmpd="sng" w="12700">
            <a:solidFill>
              <a:schemeClr val="lt1"/>
            </a:solidFill>
            <a:prstDash val="solid"/>
            <a:miter lim="800000"/>
            <a:headEnd len="sm" w="sm" type="none"/>
            <a:tailEnd len="sm" w="sm" type="none"/>
          </a:ln>
        </p:spPr>
      </p:cxnSp>
      <p:grpSp>
        <p:nvGrpSpPr>
          <p:cNvPr id="214" name="Google Shape;214;p39"/>
          <p:cNvGrpSpPr/>
          <p:nvPr/>
        </p:nvGrpSpPr>
        <p:grpSpPr>
          <a:xfrm>
            <a:off x="448407" y="332524"/>
            <a:ext cx="1196546" cy="1044605"/>
            <a:chOff x="816657" y="414455"/>
            <a:chExt cx="3074373" cy="2683980"/>
          </a:xfrm>
        </p:grpSpPr>
        <p:grpSp>
          <p:nvGrpSpPr>
            <p:cNvPr id="215" name="Google Shape;215;p39"/>
            <p:cNvGrpSpPr/>
            <p:nvPr/>
          </p:nvGrpSpPr>
          <p:grpSpPr>
            <a:xfrm rot="10800000">
              <a:off x="816657" y="415245"/>
              <a:ext cx="647700" cy="2620327"/>
              <a:chOff x="6144030" y="3967463"/>
              <a:chExt cx="647700" cy="2620327"/>
            </a:xfrm>
          </p:grpSpPr>
          <p:sp>
            <p:nvSpPr>
              <p:cNvPr id="216" name="Google Shape;216;p39"/>
              <p:cNvSpPr/>
              <p:nvPr/>
            </p:nvSpPr>
            <p:spPr>
              <a:xfrm>
                <a:off x="6380250" y="5425740"/>
                <a:ext cx="180975" cy="1162050"/>
              </a:xfrm>
              <a:custGeom>
                <a:rect b="b" l="l" r="r" t="t"/>
                <a:pathLst>
                  <a:path extrusionOk="0" h="1162050" w="180975">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solidFill>
                <a:srgbClr val="F5EDE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7" name="Google Shape;217;p39"/>
              <p:cNvSpPr/>
              <p:nvPr/>
            </p:nvSpPr>
            <p:spPr>
              <a:xfrm>
                <a:off x="6425018" y="4879958"/>
                <a:ext cx="85725" cy="647700"/>
              </a:xfrm>
              <a:custGeom>
                <a:rect b="b" l="l" r="r" t="t"/>
                <a:pathLst>
                  <a:path extrusionOk="0" h="647700" w="85725">
                    <a:moveTo>
                      <a:pt x="0" y="0"/>
                    </a:moveTo>
                    <a:lnTo>
                      <a:pt x="90488" y="0"/>
                    </a:lnTo>
                    <a:lnTo>
                      <a:pt x="90488" y="656273"/>
                    </a:lnTo>
                    <a:lnTo>
                      <a:pt x="0" y="656273"/>
                    </a:lnTo>
                    <a:close/>
                  </a:path>
                </a:pathLst>
              </a:custGeom>
              <a:solidFill>
                <a:srgbClr val="F5EDE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8" name="Google Shape;218;p39"/>
              <p:cNvSpPr/>
              <p:nvPr/>
            </p:nvSpPr>
            <p:spPr>
              <a:xfrm>
                <a:off x="6144030" y="3967463"/>
                <a:ext cx="647700" cy="962025"/>
              </a:xfrm>
              <a:custGeom>
                <a:rect b="b" l="l" r="r" t="t"/>
                <a:pathLst>
                  <a:path extrusionOk="0" h="962025" w="647700">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solidFill>
                <a:srgbClr val="F5EDE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219" name="Google Shape;219;p39"/>
            <p:cNvGrpSpPr/>
            <p:nvPr/>
          </p:nvGrpSpPr>
          <p:grpSpPr>
            <a:xfrm rot="10800000">
              <a:off x="2407238" y="415244"/>
              <a:ext cx="723900" cy="2683192"/>
              <a:chOff x="7734611" y="3897930"/>
              <a:chExt cx="723900" cy="2683192"/>
            </a:xfrm>
          </p:grpSpPr>
          <p:sp>
            <p:nvSpPr>
              <p:cNvPr id="220" name="Google Shape;220;p39"/>
              <p:cNvSpPr/>
              <p:nvPr/>
            </p:nvSpPr>
            <p:spPr>
              <a:xfrm>
                <a:off x="8010930" y="5419072"/>
                <a:ext cx="180975" cy="1162050"/>
              </a:xfrm>
              <a:custGeom>
                <a:rect b="b" l="l" r="r" t="t"/>
                <a:pathLst>
                  <a:path extrusionOk="0" h="1162050" w="180975">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solidFill>
                <a:srgbClr val="F5EDE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1" name="Google Shape;221;p39"/>
              <p:cNvSpPr/>
              <p:nvPr/>
            </p:nvSpPr>
            <p:spPr>
              <a:xfrm>
                <a:off x="8056650" y="4774230"/>
                <a:ext cx="85725" cy="752475"/>
              </a:xfrm>
              <a:custGeom>
                <a:rect b="b" l="l" r="r" t="t"/>
                <a:pathLst>
                  <a:path extrusionOk="0" h="752475" w="85725">
                    <a:moveTo>
                      <a:pt x="0" y="0"/>
                    </a:moveTo>
                    <a:lnTo>
                      <a:pt x="90488" y="0"/>
                    </a:lnTo>
                    <a:lnTo>
                      <a:pt x="90488" y="755333"/>
                    </a:lnTo>
                    <a:lnTo>
                      <a:pt x="0" y="755333"/>
                    </a:lnTo>
                    <a:close/>
                  </a:path>
                </a:pathLst>
              </a:custGeom>
              <a:solidFill>
                <a:srgbClr val="F5EDE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2" name="Google Shape;222;p39"/>
              <p:cNvSpPr/>
              <p:nvPr/>
            </p:nvSpPr>
            <p:spPr>
              <a:xfrm>
                <a:off x="7734611" y="3897930"/>
                <a:ext cx="723900" cy="885825"/>
              </a:xfrm>
              <a:custGeom>
                <a:rect b="b" l="l" r="r" t="t"/>
                <a:pathLst>
                  <a:path extrusionOk="0" h="885825" w="723900">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solidFill>
                <a:srgbClr val="F5EDE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223" name="Google Shape;223;p39"/>
            <p:cNvGrpSpPr/>
            <p:nvPr/>
          </p:nvGrpSpPr>
          <p:grpSpPr>
            <a:xfrm rot="10800000">
              <a:off x="1655809" y="415244"/>
              <a:ext cx="533400" cy="2638425"/>
              <a:chOff x="6983182" y="3979845"/>
              <a:chExt cx="533400" cy="2638425"/>
            </a:xfrm>
          </p:grpSpPr>
          <p:sp>
            <p:nvSpPr>
              <p:cNvPr id="224" name="Google Shape;224;p39"/>
              <p:cNvSpPr/>
              <p:nvPr/>
            </p:nvSpPr>
            <p:spPr>
              <a:xfrm>
                <a:off x="7151775" y="5456220"/>
                <a:ext cx="180975" cy="1162050"/>
              </a:xfrm>
              <a:custGeom>
                <a:rect b="b" l="l" r="r" t="t"/>
                <a:pathLst>
                  <a:path extrusionOk="0" h="1162050" w="180975">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solidFill>
                <a:srgbClr val="F5EDE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5" name="Google Shape;225;p39"/>
              <p:cNvSpPr/>
              <p:nvPr/>
            </p:nvSpPr>
            <p:spPr>
              <a:xfrm>
                <a:off x="7197495" y="4812330"/>
                <a:ext cx="85725" cy="752475"/>
              </a:xfrm>
              <a:custGeom>
                <a:rect b="b" l="l" r="r" t="t"/>
                <a:pathLst>
                  <a:path extrusionOk="0" h="752475" w="85725">
                    <a:moveTo>
                      <a:pt x="0" y="0"/>
                    </a:moveTo>
                    <a:lnTo>
                      <a:pt x="90487" y="0"/>
                    </a:lnTo>
                    <a:lnTo>
                      <a:pt x="90487" y="755333"/>
                    </a:lnTo>
                    <a:lnTo>
                      <a:pt x="0" y="755333"/>
                    </a:lnTo>
                    <a:close/>
                  </a:path>
                </a:pathLst>
              </a:custGeom>
              <a:solidFill>
                <a:srgbClr val="F5EDE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6" name="Google Shape;226;p39"/>
              <p:cNvSpPr/>
              <p:nvPr/>
            </p:nvSpPr>
            <p:spPr>
              <a:xfrm>
                <a:off x="6983182" y="3979845"/>
                <a:ext cx="533400" cy="847725"/>
              </a:xfrm>
              <a:custGeom>
                <a:rect b="b" l="l" r="r" t="t"/>
                <a:pathLst>
                  <a:path extrusionOk="0" h="847725" w="533400">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solidFill>
                <a:srgbClr val="F5EDE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227" name="Google Shape;227;p39"/>
            <p:cNvSpPr/>
            <p:nvPr/>
          </p:nvSpPr>
          <p:spPr>
            <a:xfrm rot="10800000">
              <a:off x="3210421" y="414455"/>
              <a:ext cx="680609" cy="2667548"/>
            </a:xfrm>
            <a:custGeom>
              <a:rect b="b" l="l" r="r" t="t"/>
              <a:pathLst>
                <a:path extrusionOk="0" h="2314575" w="590550">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rgbClr val="F5EDE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228" name="Google Shape;228;p39"/>
          <p:cNvSpPr/>
          <p:nvPr/>
        </p:nvSpPr>
        <p:spPr>
          <a:xfrm>
            <a:off x="2021681" y="1656122"/>
            <a:ext cx="941707" cy="3290876"/>
          </a:xfrm>
          <a:custGeom>
            <a:rect b="b" l="l" r="r" t="t"/>
            <a:pathLst>
              <a:path extrusionOk="0" h="4387835" w="1255610">
                <a:moveTo>
                  <a:pt x="906841" y="1086668"/>
                </a:moveTo>
                <a:lnTo>
                  <a:pt x="928614" y="1086668"/>
                </a:lnTo>
                <a:cubicBezTo>
                  <a:pt x="940800" y="1086668"/>
                  <a:pt x="950677" y="1096545"/>
                  <a:pt x="950677" y="1108731"/>
                </a:cubicBezTo>
                <a:lnTo>
                  <a:pt x="950677" y="1140170"/>
                </a:lnTo>
                <a:lnTo>
                  <a:pt x="982653" y="1143393"/>
                </a:lnTo>
                <a:cubicBezTo>
                  <a:pt x="1129452" y="1173433"/>
                  <a:pt x="1239880" y="1303320"/>
                  <a:pt x="1239880" y="1459001"/>
                </a:cubicBezTo>
                <a:lnTo>
                  <a:pt x="1237593" y="1481687"/>
                </a:lnTo>
                <a:lnTo>
                  <a:pt x="597863" y="1481687"/>
                </a:lnTo>
                <a:lnTo>
                  <a:pt x="595576" y="1459001"/>
                </a:lnTo>
                <a:cubicBezTo>
                  <a:pt x="595576" y="1303320"/>
                  <a:pt x="706004" y="1173433"/>
                  <a:pt x="852803" y="1143393"/>
                </a:cubicBezTo>
                <a:lnTo>
                  <a:pt x="884778" y="1140170"/>
                </a:lnTo>
                <a:lnTo>
                  <a:pt x="884778" y="1108731"/>
                </a:lnTo>
                <a:cubicBezTo>
                  <a:pt x="884778" y="1096545"/>
                  <a:pt x="894655" y="1086668"/>
                  <a:pt x="906841" y="1086668"/>
                </a:cubicBezTo>
                <a:close/>
                <a:moveTo>
                  <a:pt x="0" y="0"/>
                </a:moveTo>
                <a:lnTo>
                  <a:pt x="19601" y="4859"/>
                </a:lnTo>
                <a:cubicBezTo>
                  <a:pt x="46991" y="14104"/>
                  <a:pt x="78525" y="26297"/>
                  <a:pt x="115080" y="40050"/>
                </a:cubicBezTo>
                <a:cubicBezTo>
                  <a:pt x="144037" y="51632"/>
                  <a:pt x="159479" y="69006"/>
                  <a:pt x="155619" y="97961"/>
                </a:cubicBezTo>
                <a:cubicBezTo>
                  <a:pt x="134384" y="279412"/>
                  <a:pt x="186504" y="422258"/>
                  <a:pt x="132455" y="632666"/>
                </a:cubicBezTo>
                <a:cubicBezTo>
                  <a:pt x="126663" y="677062"/>
                  <a:pt x="128594" y="721461"/>
                  <a:pt x="95777" y="763929"/>
                </a:cubicBezTo>
                <a:cubicBezTo>
                  <a:pt x="89987" y="771650"/>
                  <a:pt x="84195" y="781301"/>
                  <a:pt x="78405" y="789022"/>
                </a:cubicBezTo>
                <a:cubicBezTo>
                  <a:pt x="59102" y="825700"/>
                  <a:pt x="10842" y="856585"/>
                  <a:pt x="6981" y="883610"/>
                </a:cubicBezTo>
                <a:cubicBezTo>
                  <a:pt x="6981" y="883610"/>
                  <a:pt x="5052" y="883610"/>
                  <a:pt x="5052" y="883610"/>
                </a:cubicBezTo>
                <a:cubicBezTo>
                  <a:pt x="-740" y="949241"/>
                  <a:pt x="8913" y="1014873"/>
                  <a:pt x="134384" y="1047688"/>
                </a:cubicBezTo>
                <a:cubicBezTo>
                  <a:pt x="331279" y="1097876"/>
                  <a:pt x="259857" y="1304424"/>
                  <a:pt x="250204" y="1472362"/>
                </a:cubicBezTo>
                <a:cubicBezTo>
                  <a:pt x="232832" y="1742610"/>
                  <a:pt x="261786" y="1713656"/>
                  <a:pt x="530104" y="1673117"/>
                </a:cubicBezTo>
                <a:cubicBezTo>
                  <a:pt x="605387" y="1661535"/>
                  <a:pt x="672950" y="1686631"/>
                  <a:pt x="734720" y="1607486"/>
                </a:cubicBezTo>
                <a:cubicBezTo>
                  <a:pt x="701904" y="1553436"/>
                  <a:pt x="626621" y="1619068"/>
                  <a:pt x="580293" y="1514830"/>
                </a:cubicBezTo>
                <a:cubicBezTo>
                  <a:pt x="726999" y="1514830"/>
                  <a:pt x="1087972" y="1512900"/>
                  <a:pt x="1196071" y="1507108"/>
                </a:cubicBezTo>
                <a:cubicBezTo>
                  <a:pt x="1252051" y="1505179"/>
                  <a:pt x="1290658" y="1526412"/>
                  <a:pt x="1207653" y="1568879"/>
                </a:cubicBezTo>
                <a:cubicBezTo>
                  <a:pt x="1132370" y="1590114"/>
                  <a:pt x="1163256" y="1555368"/>
                  <a:pt x="1093764" y="1609417"/>
                </a:cubicBezTo>
                <a:cubicBezTo>
                  <a:pt x="1066739" y="1638371"/>
                  <a:pt x="1035853" y="1642232"/>
                  <a:pt x="993386" y="1638371"/>
                </a:cubicBezTo>
                <a:cubicBezTo>
                  <a:pt x="792631" y="1740680"/>
                  <a:pt x="564851" y="1823684"/>
                  <a:pt x="346721" y="1868083"/>
                </a:cubicBezTo>
                <a:cubicBezTo>
                  <a:pt x="232832" y="1889315"/>
                  <a:pt x="217389" y="1943365"/>
                  <a:pt x="232832" y="2061117"/>
                </a:cubicBezTo>
                <a:cubicBezTo>
                  <a:pt x="275300" y="2395064"/>
                  <a:pt x="296532" y="2790785"/>
                  <a:pt x="296532" y="3126664"/>
                </a:cubicBezTo>
                <a:cubicBezTo>
                  <a:pt x="296532" y="3180713"/>
                  <a:pt x="263718" y="3178782"/>
                  <a:pt x="215458" y="3215459"/>
                </a:cubicBezTo>
                <a:cubicBezTo>
                  <a:pt x="213529" y="3242484"/>
                  <a:pt x="194225" y="3267578"/>
                  <a:pt x="192294" y="3292673"/>
                </a:cubicBezTo>
                <a:cubicBezTo>
                  <a:pt x="186504" y="3439379"/>
                  <a:pt x="180712" y="3584153"/>
                  <a:pt x="165269" y="3728930"/>
                </a:cubicBezTo>
                <a:cubicBezTo>
                  <a:pt x="140176" y="3954778"/>
                  <a:pt x="86126" y="4109205"/>
                  <a:pt x="319696" y="4271354"/>
                </a:cubicBezTo>
                <a:cubicBezTo>
                  <a:pt x="348653" y="4290657"/>
                  <a:pt x="393049" y="4319614"/>
                  <a:pt x="373746" y="4362081"/>
                </a:cubicBezTo>
                <a:cubicBezTo>
                  <a:pt x="356374" y="4400688"/>
                  <a:pt x="308114" y="4383316"/>
                  <a:pt x="273368" y="4387174"/>
                </a:cubicBezTo>
                <a:cubicBezTo>
                  <a:pt x="155619" y="4396827"/>
                  <a:pt x="142105" y="4290657"/>
                  <a:pt x="28216" y="4292589"/>
                </a:cubicBezTo>
                <a:lnTo>
                  <a:pt x="0" y="4279023"/>
                </a:lnTo>
                <a:close/>
              </a:path>
            </a:pathLst>
          </a:custGeom>
          <a:solidFill>
            <a:schemeClr val="lt1"/>
          </a:solidFill>
          <a:ln cap="flat" cmpd="sng" w="9525">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9" name="Google Shape;229;p39"/>
          <p:cNvSpPr/>
          <p:nvPr/>
        </p:nvSpPr>
        <p:spPr>
          <a:xfrm>
            <a:off x="2021681" y="2436352"/>
            <a:ext cx="222101" cy="1360105"/>
          </a:xfrm>
          <a:custGeom>
            <a:rect b="b" l="l" r="r" t="t"/>
            <a:pathLst>
              <a:path extrusionOk="0" h="1813473" w="296134">
                <a:moveTo>
                  <a:pt x="87559" y="0"/>
                </a:moveTo>
                <a:lnTo>
                  <a:pt x="135353" y="13762"/>
                </a:lnTo>
                <a:lnTo>
                  <a:pt x="185810" y="292975"/>
                </a:lnTo>
                <a:cubicBezTo>
                  <a:pt x="199005" y="374554"/>
                  <a:pt x="200062" y="563584"/>
                  <a:pt x="187288" y="673400"/>
                </a:cubicBezTo>
                <a:cubicBezTo>
                  <a:pt x="235772" y="1106526"/>
                  <a:pt x="312766" y="1481523"/>
                  <a:pt x="292939" y="1809492"/>
                </a:cubicBezTo>
                <a:lnTo>
                  <a:pt x="0" y="1813473"/>
                </a:lnTo>
                <a:lnTo>
                  <a:pt x="0" y="249769"/>
                </a:lnTo>
                <a:lnTo>
                  <a:pt x="132542" y="24976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Contents slide layout">
  <p:cSld name="4_Contents slide layout">
    <p:spTree>
      <p:nvGrpSpPr>
        <p:cNvPr id="230" name="Shape 230"/>
        <p:cNvGrpSpPr/>
        <p:nvPr/>
      </p:nvGrpSpPr>
      <p:grpSpPr>
        <a:xfrm>
          <a:off x="0" y="0"/>
          <a:ext cx="0" cy="0"/>
          <a:chOff x="0" y="0"/>
          <a:chExt cx="0" cy="0"/>
        </a:xfrm>
      </p:grpSpPr>
      <p:sp>
        <p:nvSpPr>
          <p:cNvPr id="231" name="Google Shape;231;p40"/>
          <p:cNvSpPr/>
          <p:nvPr/>
        </p:nvSpPr>
        <p:spPr>
          <a:xfrm>
            <a:off x="0" y="0"/>
            <a:ext cx="20931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nvGrpSpPr>
          <p:cNvPr id="232" name="Google Shape;232;p40"/>
          <p:cNvGrpSpPr/>
          <p:nvPr/>
        </p:nvGrpSpPr>
        <p:grpSpPr>
          <a:xfrm>
            <a:off x="772437" y="3538467"/>
            <a:ext cx="1801841" cy="1239383"/>
            <a:chOff x="1029916" y="4879881"/>
            <a:chExt cx="2402455" cy="1652510"/>
          </a:xfrm>
        </p:grpSpPr>
        <p:sp>
          <p:nvSpPr>
            <p:cNvPr id="233" name="Google Shape;233;p40"/>
            <p:cNvSpPr/>
            <p:nvPr/>
          </p:nvSpPr>
          <p:spPr>
            <a:xfrm>
              <a:off x="1029916" y="4879881"/>
              <a:ext cx="2402455" cy="1652510"/>
            </a:xfrm>
            <a:custGeom>
              <a:rect b="b" l="l" r="r" t="t"/>
              <a:pathLst>
                <a:path extrusionOk="0" h="1206212" w="1753617">
                  <a:moveTo>
                    <a:pt x="1229776" y="474039"/>
                  </a:moveTo>
                  <a:cubicBezTo>
                    <a:pt x="1143811" y="476947"/>
                    <a:pt x="1106070" y="792156"/>
                    <a:pt x="1118650" y="1037577"/>
                  </a:cubicBezTo>
                  <a:cubicBezTo>
                    <a:pt x="1151499" y="1041648"/>
                    <a:pt x="1192735" y="1038740"/>
                    <a:pt x="1227679" y="1039321"/>
                  </a:cubicBezTo>
                  <a:cubicBezTo>
                    <a:pt x="1233271" y="829958"/>
                    <a:pt x="1236766" y="475784"/>
                    <a:pt x="1229776" y="474039"/>
                  </a:cubicBezTo>
                  <a:close/>
                  <a:moveTo>
                    <a:pt x="861560" y="0"/>
                  </a:moveTo>
                  <a:cubicBezTo>
                    <a:pt x="1015137" y="0"/>
                    <a:pt x="1144753" y="98028"/>
                    <a:pt x="1192678" y="235268"/>
                  </a:cubicBezTo>
                  <a:cubicBezTo>
                    <a:pt x="1250405" y="194968"/>
                    <a:pt x="1320114" y="172094"/>
                    <a:pt x="1395270" y="172094"/>
                  </a:cubicBezTo>
                  <a:cubicBezTo>
                    <a:pt x="1593505" y="172094"/>
                    <a:pt x="1753617" y="332207"/>
                    <a:pt x="1753617" y="530443"/>
                  </a:cubicBezTo>
                  <a:cubicBezTo>
                    <a:pt x="1753617" y="728677"/>
                    <a:pt x="1593505" y="888790"/>
                    <a:pt x="1395270" y="888790"/>
                  </a:cubicBezTo>
                  <a:cubicBezTo>
                    <a:pt x="1387645" y="888790"/>
                    <a:pt x="1380021" y="887701"/>
                    <a:pt x="1372396" y="887701"/>
                  </a:cubicBezTo>
                  <a:lnTo>
                    <a:pt x="1372396" y="1206212"/>
                  </a:lnTo>
                  <a:lnTo>
                    <a:pt x="1231543" y="1206212"/>
                  </a:lnTo>
                  <a:lnTo>
                    <a:pt x="1227789" y="1039789"/>
                  </a:lnTo>
                  <a:lnTo>
                    <a:pt x="1176875" y="1039789"/>
                  </a:lnTo>
                  <a:lnTo>
                    <a:pt x="1173122" y="1206212"/>
                  </a:lnTo>
                  <a:lnTo>
                    <a:pt x="973672" y="1206212"/>
                  </a:lnTo>
                  <a:lnTo>
                    <a:pt x="968149" y="929147"/>
                  </a:lnTo>
                  <a:lnTo>
                    <a:pt x="968017" y="929147"/>
                  </a:lnTo>
                  <a:cubicBezTo>
                    <a:pt x="988704" y="898262"/>
                    <a:pt x="1030225" y="854754"/>
                    <a:pt x="1030077" y="836491"/>
                  </a:cubicBezTo>
                  <a:lnTo>
                    <a:pt x="1016753" y="510027"/>
                  </a:lnTo>
                  <a:cubicBezTo>
                    <a:pt x="1016753" y="505156"/>
                    <a:pt x="1012219" y="501207"/>
                    <a:pt x="1006625" y="501207"/>
                  </a:cubicBezTo>
                  <a:cubicBezTo>
                    <a:pt x="1003828" y="501207"/>
                    <a:pt x="1001296" y="502194"/>
                    <a:pt x="999463" y="503790"/>
                  </a:cubicBezTo>
                  <a:lnTo>
                    <a:pt x="996664" y="509676"/>
                  </a:lnTo>
                  <a:lnTo>
                    <a:pt x="996664" y="733486"/>
                  </a:lnTo>
                  <a:cubicBezTo>
                    <a:pt x="996664" y="738623"/>
                    <a:pt x="991881" y="742788"/>
                    <a:pt x="985982" y="742788"/>
                  </a:cubicBezTo>
                  <a:cubicBezTo>
                    <a:pt x="980083" y="742788"/>
                    <a:pt x="975300" y="738623"/>
                    <a:pt x="975300" y="733486"/>
                  </a:cubicBezTo>
                  <a:cubicBezTo>
                    <a:pt x="975300" y="658877"/>
                    <a:pt x="975300" y="584268"/>
                    <a:pt x="975300" y="509660"/>
                  </a:cubicBezTo>
                  <a:lnTo>
                    <a:pt x="972509" y="503790"/>
                  </a:lnTo>
                  <a:cubicBezTo>
                    <a:pt x="970676" y="502194"/>
                    <a:pt x="968144" y="501207"/>
                    <a:pt x="965347" y="501207"/>
                  </a:cubicBezTo>
                  <a:cubicBezTo>
                    <a:pt x="962550" y="501207"/>
                    <a:pt x="960018" y="502194"/>
                    <a:pt x="958185" y="503790"/>
                  </a:cubicBezTo>
                  <a:lnTo>
                    <a:pt x="955762" y="508885"/>
                  </a:lnTo>
                  <a:lnTo>
                    <a:pt x="955762" y="735600"/>
                  </a:lnTo>
                  <a:cubicBezTo>
                    <a:pt x="955762" y="740738"/>
                    <a:pt x="950979" y="744903"/>
                    <a:pt x="945080" y="744903"/>
                  </a:cubicBezTo>
                  <a:cubicBezTo>
                    <a:pt x="939180" y="744903"/>
                    <a:pt x="934398" y="740738"/>
                    <a:pt x="934398" y="735600"/>
                  </a:cubicBezTo>
                  <a:cubicBezTo>
                    <a:pt x="934398" y="659916"/>
                    <a:pt x="934398" y="584231"/>
                    <a:pt x="934398" y="508546"/>
                  </a:cubicBezTo>
                  <a:lnTo>
                    <a:pt x="932136" y="503790"/>
                  </a:lnTo>
                  <a:cubicBezTo>
                    <a:pt x="930304" y="502194"/>
                    <a:pt x="927771" y="501207"/>
                    <a:pt x="924974" y="501207"/>
                  </a:cubicBezTo>
                  <a:cubicBezTo>
                    <a:pt x="922177" y="501207"/>
                    <a:pt x="919645" y="502194"/>
                    <a:pt x="917812" y="503790"/>
                  </a:cubicBezTo>
                  <a:lnTo>
                    <a:pt x="914860" y="509998"/>
                  </a:lnTo>
                  <a:lnTo>
                    <a:pt x="914860" y="735693"/>
                  </a:lnTo>
                  <a:cubicBezTo>
                    <a:pt x="914860" y="740830"/>
                    <a:pt x="910078" y="744995"/>
                    <a:pt x="904178" y="744995"/>
                  </a:cubicBezTo>
                  <a:cubicBezTo>
                    <a:pt x="898278" y="744995"/>
                    <a:pt x="893497" y="740830"/>
                    <a:pt x="893497" y="735693"/>
                  </a:cubicBezTo>
                  <a:cubicBezTo>
                    <a:pt x="893497" y="660241"/>
                    <a:pt x="893497" y="584789"/>
                    <a:pt x="893497" y="509338"/>
                  </a:cubicBezTo>
                  <a:lnTo>
                    <a:pt x="890858" y="503790"/>
                  </a:lnTo>
                  <a:cubicBezTo>
                    <a:pt x="889025" y="502194"/>
                    <a:pt x="886493" y="501207"/>
                    <a:pt x="883696" y="501207"/>
                  </a:cubicBezTo>
                  <a:cubicBezTo>
                    <a:pt x="878102" y="501207"/>
                    <a:pt x="873568" y="505156"/>
                    <a:pt x="873568" y="510027"/>
                  </a:cubicBezTo>
                  <a:lnTo>
                    <a:pt x="858045" y="836491"/>
                  </a:lnTo>
                  <a:cubicBezTo>
                    <a:pt x="856991" y="853176"/>
                    <a:pt x="899418" y="898262"/>
                    <a:pt x="920104" y="929147"/>
                  </a:cubicBezTo>
                  <a:lnTo>
                    <a:pt x="919971" y="929147"/>
                  </a:lnTo>
                  <a:lnTo>
                    <a:pt x="914449" y="1206212"/>
                  </a:lnTo>
                  <a:lnTo>
                    <a:pt x="687243" y="1206212"/>
                  </a:lnTo>
                  <a:lnTo>
                    <a:pt x="680994" y="892690"/>
                  </a:lnTo>
                  <a:lnTo>
                    <a:pt x="672455" y="892690"/>
                  </a:lnTo>
                  <a:lnTo>
                    <a:pt x="703265" y="880906"/>
                  </a:lnTo>
                  <a:cubicBezTo>
                    <a:pt x="746777" y="847233"/>
                    <a:pt x="780792" y="770577"/>
                    <a:pt x="779494" y="701153"/>
                  </a:cubicBezTo>
                  <a:cubicBezTo>
                    <a:pt x="777764" y="608588"/>
                    <a:pt x="735279" y="494515"/>
                    <a:pt x="659906" y="495891"/>
                  </a:cubicBezTo>
                  <a:cubicBezTo>
                    <a:pt x="584533" y="497267"/>
                    <a:pt x="529384" y="593484"/>
                    <a:pt x="531113" y="696668"/>
                  </a:cubicBezTo>
                  <a:cubicBezTo>
                    <a:pt x="532411" y="774055"/>
                    <a:pt x="567648" y="848411"/>
                    <a:pt x="611609" y="881068"/>
                  </a:cubicBezTo>
                  <a:lnTo>
                    <a:pt x="642424" y="892690"/>
                  </a:lnTo>
                  <a:lnTo>
                    <a:pt x="629610" y="892690"/>
                  </a:lnTo>
                  <a:lnTo>
                    <a:pt x="623362" y="1206212"/>
                  </a:lnTo>
                  <a:lnTo>
                    <a:pt x="400827" y="1206212"/>
                  </a:lnTo>
                  <a:lnTo>
                    <a:pt x="400827" y="886611"/>
                  </a:lnTo>
                  <a:cubicBezTo>
                    <a:pt x="387756" y="887701"/>
                    <a:pt x="372507" y="888790"/>
                    <a:pt x="358348" y="888790"/>
                  </a:cubicBezTo>
                  <a:cubicBezTo>
                    <a:pt x="160114" y="888790"/>
                    <a:pt x="0" y="728677"/>
                    <a:pt x="0" y="530443"/>
                  </a:cubicBezTo>
                  <a:cubicBezTo>
                    <a:pt x="0" y="332207"/>
                    <a:pt x="160114" y="172094"/>
                    <a:pt x="358348" y="172094"/>
                  </a:cubicBezTo>
                  <a:cubicBezTo>
                    <a:pt x="423701" y="172094"/>
                    <a:pt x="484696" y="189522"/>
                    <a:pt x="536978" y="220019"/>
                  </a:cubicBezTo>
                  <a:cubicBezTo>
                    <a:pt x="588170" y="91493"/>
                    <a:pt x="714517" y="0"/>
                    <a:pt x="861560" y="0"/>
                  </a:cubicBezTo>
                  <a:close/>
                </a:path>
              </a:pathLst>
            </a:custGeom>
            <a:noFill/>
            <a:ln cap="flat" cmpd="sng" w="12700">
              <a:solidFill>
                <a:schemeClr val="l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4" name="Google Shape;234;p40"/>
            <p:cNvSpPr/>
            <p:nvPr/>
          </p:nvSpPr>
          <p:spPr>
            <a:xfrm>
              <a:off x="2790825" y="5115461"/>
              <a:ext cx="639622" cy="1415607"/>
            </a:xfrm>
            <a:custGeom>
              <a:rect b="b" l="l" r="r" t="t"/>
              <a:pathLst>
                <a:path extrusionOk="0" h="1415607" w="639622">
                  <a:moveTo>
                    <a:pt x="149080" y="0"/>
                  </a:moveTo>
                  <a:cubicBezTo>
                    <a:pt x="420444" y="0"/>
                    <a:pt x="639622" y="219179"/>
                    <a:pt x="639622" y="490545"/>
                  </a:cubicBezTo>
                  <a:cubicBezTo>
                    <a:pt x="639622" y="761908"/>
                    <a:pt x="420444" y="981087"/>
                    <a:pt x="149080" y="981087"/>
                  </a:cubicBezTo>
                  <a:cubicBezTo>
                    <a:pt x="138642" y="981087"/>
                    <a:pt x="128206" y="979597"/>
                    <a:pt x="117768" y="979597"/>
                  </a:cubicBezTo>
                  <a:lnTo>
                    <a:pt x="117768" y="1415607"/>
                  </a:lnTo>
                  <a:lnTo>
                    <a:pt x="0" y="1415607"/>
                  </a:lnTo>
                  <a:lnTo>
                    <a:pt x="0" y="23276"/>
                  </a:lnTo>
                  <a:lnTo>
                    <a:pt x="1469" y="22552"/>
                  </a:lnTo>
                  <a:cubicBezTo>
                    <a:pt x="48063" y="7828"/>
                    <a:pt x="97639" y="0"/>
                    <a:pt x="149080" y="0"/>
                  </a:cubicBezTo>
                  <a:close/>
                </a:path>
              </a:pathLst>
            </a:custGeom>
            <a:noFill/>
            <a:ln cap="flat" cmpd="sng" w="1270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cxnSp>
        <p:nvCxnSpPr>
          <p:cNvPr id="235" name="Google Shape;235;p40"/>
          <p:cNvCxnSpPr/>
          <p:nvPr/>
        </p:nvCxnSpPr>
        <p:spPr>
          <a:xfrm>
            <a:off x="0" y="352094"/>
            <a:ext cx="2093100" cy="0"/>
          </a:xfrm>
          <a:prstGeom prst="straightConnector1">
            <a:avLst/>
          </a:prstGeom>
          <a:noFill/>
          <a:ln cap="flat" cmpd="sng" w="12700">
            <a:solidFill>
              <a:schemeClr val="lt1"/>
            </a:solidFill>
            <a:prstDash val="solid"/>
            <a:miter lim="800000"/>
            <a:headEnd len="sm" w="sm" type="none"/>
            <a:tailEnd len="sm" w="sm" type="none"/>
          </a:ln>
        </p:spPr>
      </p:cxnSp>
      <p:grpSp>
        <p:nvGrpSpPr>
          <p:cNvPr id="236" name="Google Shape;236;p40"/>
          <p:cNvGrpSpPr/>
          <p:nvPr/>
        </p:nvGrpSpPr>
        <p:grpSpPr>
          <a:xfrm>
            <a:off x="448407" y="332524"/>
            <a:ext cx="1196546" cy="1044605"/>
            <a:chOff x="816657" y="414455"/>
            <a:chExt cx="3074373" cy="2683980"/>
          </a:xfrm>
        </p:grpSpPr>
        <p:grpSp>
          <p:nvGrpSpPr>
            <p:cNvPr id="237" name="Google Shape;237;p40"/>
            <p:cNvGrpSpPr/>
            <p:nvPr/>
          </p:nvGrpSpPr>
          <p:grpSpPr>
            <a:xfrm rot="10800000">
              <a:off x="816657" y="415245"/>
              <a:ext cx="647700" cy="2620327"/>
              <a:chOff x="6144030" y="3967463"/>
              <a:chExt cx="647700" cy="2620327"/>
            </a:xfrm>
          </p:grpSpPr>
          <p:sp>
            <p:nvSpPr>
              <p:cNvPr id="238" name="Google Shape;238;p40"/>
              <p:cNvSpPr/>
              <p:nvPr/>
            </p:nvSpPr>
            <p:spPr>
              <a:xfrm>
                <a:off x="6380250" y="5425740"/>
                <a:ext cx="180975" cy="1162050"/>
              </a:xfrm>
              <a:custGeom>
                <a:rect b="b" l="l" r="r" t="t"/>
                <a:pathLst>
                  <a:path extrusionOk="0" h="1162050" w="180975">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solidFill>
                <a:srgbClr val="F5EDE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9" name="Google Shape;239;p40"/>
              <p:cNvSpPr/>
              <p:nvPr/>
            </p:nvSpPr>
            <p:spPr>
              <a:xfrm>
                <a:off x="6425018" y="4879958"/>
                <a:ext cx="85725" cy="647700"/>
              </a:xfrm>
              <a:custGeom>
                <a:rect b="b" l="l" r="r" t="t"/>
                <a:pathLst>
                  <a:path extrusionOk="0" h="647700" w="85725">
                    <a:moveTo>
                      <a:pt x="0" y="0"/>
                    </a:moveTo>
                    <a:lnTo>
                      <a:pt x="90488" y="0"/>
                    </a:lnTo>
                    <a:lnTo>
                      <a:pt x="90488" y="656273"/>
                    </a:lnTo>
                    <a:lnTo>
                      <a:pt x="0" y="656273"/>
                    </a:lnTo>
                    <a:close/>
                  </a:path>
                </a:pathLst>
              </a:custGeom>
              <a:solidFill>
                <a:srgbClr val="F5EDE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0" name="Google Shape;240;p40"/>
              <p:cNvSpPr/>
              <p:nvPr/>
            </p:nvSpPr>
            <p:spPr>
              <a:xfrm>
                <a:off x="6144030" y="3967463"/>
                <a:ext cx="647700" cy="962025"/>
              </a:xfrm>
              <a:custGeom>
                <a:rect b="b" l="l" r="r" t="t"/>
                <a:pathLst>
                  <a:path extrusionOk="0" h="962025" w="647700">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solidFill>
                <a:srgbClr val="F5EDE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241" name="Google Shape;241;p40"/>
            <p:cNvGrpSpPr/>
            <p:nvPr/>
          </p:nvGrpSpPr>
          <p:grpSpPr>
            <a:xfrm rot="10800000">
              <a:off x="2407238" y="415244"/>
              <a:ext cx="723900" cy="2683192"/>
              <a:chOff x="7734611" y="3897930"/>
              <a:chExt cx="723900" cy="2683192"/>
            </a:xfrm>
          </p:grpSpPr>
          <p:sp>
            <p:nvSpPr>
              <p:cNvPr id="242" name="Google Shape;242;p40"/>
              <p:cNvSpPr/>
              <p:nvPr/>
            </p:nvSpPr>
            <p:spPr>
              <a:xfrm>
                <a:off x="8010930" y="5419072"/>
                <a:ext cx="180975" cy="1162050"/>
              </a:xfrm>
              <a:custGeom>
                <a:rect b="b" l="l" r="r" t="t"/>
                <a:pathLst>
                  <a:path extrusionOk="0" h="1162050" w="180975">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solidFill>
                <a:srgbClr val="F5EDE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3" name="Google Shape;243;p40"/>
              <p:cNvSpPr/>
              <p:nvPr/>
            </p:nvSpPr>
            <p:spPr>
              <a:xfrm>
                <a:off x="8056650" y="4774230"/>
                <a:ext cx="85725" cy="752475"/>
              </a:xfrm>
              <a:custGeom>
                <a:rect b="b" l="l" r="r" t="t"/>
                <a:pathLst>
                  <a:path extrusionOk="0" h="752475" w="85725">
                    <a:moveTo>
                      <a:pt x="0" y="0"/>
                    </a:moveTo>
                    <a:lnTo>
                      <a:pt x="90488" y="0"/>
                    </a:lnTo>
                    <a:lnTo>
                      <a:pt x="90488" y="755333"/>
                    </a:lnTo>
                    <a:lnTo>
                      <a:pt x="0" y="755333"/>
                    </a:lnTo>
                    <a:close/>
                  </a:path>
                </a:pathLst>
              </a:custGeom>
              <a:solidFill>
                <a:srgbClr val="F5EDE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4" name="Google Shape;244;p40"/>
              <p:cNvSpPr/>
              <p:nvPr/>
            </p:nvSpPr>
            <p:spPr>
              <a:xfrm>
                <a:off x="7734611" y="3897930"/>
                <a:ext cx="723900" cy="885825"/>
              </a:xfrm>
              <a:custGeom>
                <a:rect b="b" l="l" r="r" t="t"/>
                <a:pathLst>
                  <a:path extrusionOk="0" h="885825" w="723900">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solidFill>
                <a:srgbClr val="F5EDE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245" name="Google Shape;245;p40"/>
            <p:cNvGrpSpPr/>
            <p:nvPr/>
          </p:nvGrpSpPr>
          <p:grpSpPr>
            <a:xfrm rot="10800000">
              <a:off x="1655809" y="415244"/>
              <a:ext cx="533400" cy="2638425"/>
              <a:chOff x="6983182" y="3979845"/>
              <a:chExt cx="533400" cy="2638425"/>
            </a:xfrm>
          </p:grpSpPr>
          <p:sp>
            <p:nvSpPr>
              <p:cNvPr id="246" name="Google Shape;246;p40"/>
              <p:cNvSpPr/>
              <p:nvPr/>
            </p:nvSpPr>
            <p:spPr>
              <a:xfrm>
                <a:off x="7151775" y="5456220"/>
                <a:ext cx="180975" cy="1162050"/>
              </a:xfrm>
              <a:custGeom>
                <a:rect b="b" l="l" r="r" t="t"/>
                <a:pathLst>
                  <a:path extrusionOk="0" h="1162050" w="180975">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solidFill>
                <a:srgbClr val="F5EDE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7" name="Google Shape;247;p40"/>
              <p:cNvSpPr/>
              <p:nvPr/>
            </p:nvSpPr>
            <p:spPr>
              <a:xfrm>
                <a:off x="7197495" y="4812330"/>
                <a:ext cx="85725" cy="752475"/>
              </a:xfrm>
              <a:custGeom>
                <a:rect b="b" l="l" r="r" t="t"/>
                <a:pathLst>
                  <a:path extrusionOk="0" h="752475" w="85725">
                    <a:moveTo>
                      <a:pt x="0" y="0"/>
                    </a:moveTo>
                    <a:lnTo>
                      <a:pt x="90487" y="0"/>
                    </a:lnTo>
                    <a:lnTo>
                      <a:pt x="90487" y="755333"/>
                    </a:lnTo>
                    <a:lnTo>
                      <a:pt x="0" y="755333"/>
                    </a:lnTo>
                    <a:close/>
                  </a:path>
                </a:pathLst>
              </a:custGeom>
              <a:solidFill>
                <a:srgbClr val="F5EDE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8" name="Google Shape;248;p40"/>
              <p:cNvSpPr/>
              <p:nvPr/>
            </p:nvSpPr>
            <p:spPr>
              <a:xfrm>
                <a:off x="6983182" y="3979845"/>
                <a:ext cx="533400" cy="847725"/>
              </a:xfrm>
              <a:custGeom>
                <a:rect b="b" l="l" r="r" t="t"/>
                <a:pathLst>
                  <a:path extrusionOk="0" h="847725" w="533400">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solidFill>
                <a:srgbClr val="F5EDE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249" name="Google Shape;249;p40"/>
            <p:cNvSpPr/>
            <p:nvPr/>
          </p:nvSpPr>
          <p:spPr>
            <a:xfrm rot="10800000">
              <a:off x="3210421" y="414455"/>
              <a:ext cx="680609" cy="2667548"/>
            </a:xfrm>
            <a:custGeom>
              <a:rect b="b" l="l" r="r" t="t"/>
              <a:pathLst>
                <a:path extrusionOk="0" h="2314575" w="590550">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rgbClr val="F5EDE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cxnSp>
        <p:nvCxnSpPr>
          <p:cNvPr id="250" name="Google Shape;250;p40"/>
          <p:cNvCxnSpPr/>
          <p:nvPr/>
        </p:nvCxnSpPr>
        <p:spPr>
          <a:xfrm>
            <a:off x="0" y="4782213"/>
            <a:ext cx="1185900" cy="0"/>
          </a:xfrm>
          <a:prstGeom prst="straightConnector1">
            <a:avLst/>
          </a:prstGeom>
          <a:noFill/>
          <a:ln cap="flat" cmpd="sng" w="12700">
            <a:solidFill>
              <a:schemeClr val="lt1"/>
            </a:solidFill>
            <a:prstDash val="solid"/>
            <a:miter lim="800000"/>
            <a:headEnd len="sm" w="sm" type="none"/>
            <a:tailEnd len="sm" w="sm" type="none"/>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NG sets layout">
  <p:cSld name="PNG sets layout">
    <p:bg>
      <p:bgPr>
        <a:blipFill>
          <a:blip r:embed="rId2">
            <a:alphaModFix/>
          </a:blip>
          <a:stretch>
            <a:fillRect/>
          </a:stretch>
        </a:blipFill>
      </p:bgPr>
    </p:bg>
    <p:spTree>
      <p:nvGrpSpPr>
        <p:cNvPr id="251" name="Shape 251"/>
        <p:cNvGrpSpPr/>
        <p:nvPr/>
      </p:nvGrpSpPr>
      <p:grpSpPr>
        <a:xfrm>
          <a:off x="0" y="0"/>
          <a:ext cx="0" cy="0"/>
          <a:chOff x="0" y="0"/>
          <a:chExt cx="0" cy="0"/>
        </a:xfrm>
      </p:grpSpPr>
      <p:sp>
        <p:nvSpPr>
          <p:cNvPr id="252" name="Google Shape;252;p41"/>
          <p:cNvSpPr txBox="1"/>
          <p:nvPr>
            <p:ph idx="1" type="body"/>
          </p:nvPr>
        </p:nvSpPr>
        <p:spPr>
          <a:xfrm>
            <a:off x="242647" y="249362"/>
            <a:ext cx="8679900" cy="543000"/>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rgbClr val="262626"/>
              </a:buClr>
              <a:buSzPts val="4100"/>
              <a:buFont typeface="Arial"/>
              <a:buNone/>
              <a:defRPr b="0" i="0" sz="4100" u="none" cap="none" strike="noStrike">
                <a:solidFill>
                  <a:srgbClr val="262626"/>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Icon sets layout">
  <p:cSld name="1_Icon sets layout">
    <p:spTree>
      <p:nvGrpSpPr>
        <p:cNvPr id="253" name="Shape 253"/>
        <p:cNvGrpSpPr/>
        <p:nvPr/>
      </p:nvGrpSpPr>
      <p:grpSpPr>
        <a:xfrm>
          <a:off x="0" y="0"/>
          <a:ext cx="0" cy="0"/>
          <a:chOff x="0" y="0"/>
          <a:chExt cx="0" cy="0"/>
        </a:xfrm>
      </p:grpSpPr>
      <p:sp>
        <p:nvSpPr>
          <p:cNvPr id="254" name="Google Shape;254;p42"/>
          <p:cNvSpPr txBox="1"/>
          <p:nvPr>
            <p:ph idx="1" type="body"/>
          </p:nvPr>
        </p:nvSpPr>
        <p:spPr>
          <a:xfrm>
            <a:off x="242647" y="92609"/>
            <a:ext cx="8679900" cy="543000"/>
          </a:xfrm>
          <a:prstGeom prst="rect">
            <a:avLst/>
          </a:prstGeom>
          <a:noFill/>
          <a:ln>
            <a:noFill/>
          </a:ln>
        </p:spPr>
        <p:txBody>
          <a:bodyPr anchorCtr="0" anchor="ctr" bIns="34275" lIns="68575" spcFirstLastPara="1" rIns="68575" wrap="square" tIns="34275">
            <a:noAutofit/>
          </a:bodyPr>
          <a:lstStyle>
            <a:lvl1pPr indent="-228600" lvl="0" marL="457200" marR="0" rtl="0" algn="ctr">
              <a:lnSpc>
                <a:spcPct val="90000"/>
              </a:lnSpc>
              <a:spcBef>
                <a:spcPts val="800"/>
              </a:spcBef>
              <a:spcAft>
                <a:spcPts val="0"/>
              </a:spcAft>
              <a:buClr>
                <a:srgbClr val="262626"/>
              </a:buClr>
              <a:buSzPts val="4100"/>
              <a:buFont typeface="Arial"/>
              <a:buNone/>
              <a:defRPr b="0" i="0" sz="4100" u="none" cap="none" strike="noStrike">
                <a:solidFill>
                  <a:srgbClr val="262626"/>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55" name="Google Shape;255;p42"/>
          <p:cNvSpPr/>
          <p:nvPr/>
        </p:nvSpPr>
        <p:spPr>
          <a:xfrm>
            <a:off x="265508" y="848693"/>
            <a:ext cx="2670600" cy="4052100"/>
          </a:xfrm>
          <a:prstGeom prst="roundRect">
            <a:avLst>
              <a:gd fmla="val 3968" name="adj"/>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Arial"/>
              <a:ea typeface="Arial"/>
              <a:cs typeface="Arial"/>
              <a:sym typeface="Arial"/>
            </a:endParaRPr>
          </a:p>
        </p:txBody>
      </p:sp>
      <p:sp>
        <p:nvSpPr>
          <p:cNvPr id="256" name="Google Shape;256;p42"/>
          <p:cNvSpPr/>
          <p:nvPr/>
        </p:nvSpPr>
        <p:spPr>
          <a:xfrm>
            <a:off x="398950" y="1010625"/>
            <a:ext cx="115500" cy="3761400"/>
          </a:xfrm>
          <a:prstGeom prst="roundRect">
            <a:avLst>
              <a:gd fmla="val 50000" name="adj"/>
            </a:avLst>
          </a:prstGeom>
          <a:solidFill>
            <a:schemeClr val="lt1">
              <a:alpha val="4078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Arial"/>
              <a:ea typeface="Arial"/>
              <a:cs typeface="Arial"/>
              <a:sym typeface="Arial"/>
            </a:endParaRPr>
          </a:p>
        </p:txBody>
      </p:sp>
      <p:sp>
        <p:nvSpPr>
          <p:cNvPr id="257" name="Google Shape;257;p42"/>
          <p:cNvSpPr/>
          <p:nvPr/>
        </p:nvSpPr>
        <p:spPr>
          <a:xfrm rot="5400000">
            <a:off x="2292957" y="957377"/>
            <a:ext cx="514200" cy="513900"/>
          </a:xfrm>
          <a:prstGeom prst="halfFrame">
            <a:avLst>
              <a:gd fmla="val 23728" name="adj1"/>
              <a:gd fmla="val 24642" name="adj2"/>
            </a:avLst>
          </a:prstGeom>
          <a:solidFill>
            <a:schemeClr val="lt1">
              <a:alpha val="2275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262626"/>
              </a:solidFill>
              <a:latin typeface="Arial"/>
              <a:ea typeface="Arial"/>
              <a:cs typeface="Arial"/>
              <a:sym typeface="Arial"/>
            </a:endParaRPr>
          </a:p>
        </p:txBody>
      </p:sp>
      <p:sp>
        <p:nvSpPr>
          <p:cNvPr id="258" name="Google Shape;258;p42"/>
          <p:cNvSpPr txBox="1"/>
          <p:nvPr/>
        </p:nvSpPr>
        <p:spPr>
          <a:xfrm>
            <a:off x="533778" y="1227910"/>
            <a:ext cx="1674300" cy="3924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1100">
                <a:solidFill>
                  <a:schemeClr val="lt1"/>
                </a:solidFill>
                <a:latin typeface="Arial"/>
                <a:ea typeface="Arial"/>
                <a:cs typeface="Arial"/>
                <a:sym typeface="Arial"/>
              </a:rPr>
              <a:t>You can Resize without losing quality</a:t>
            </a:r>
            <a:endParaRPr b="1" sz="1100">
              <a:solidFill>
                <a:schemeClr val="lt1"/>
              </a:solidFill>
              <a:latin typeface="Arial"/>
              <a:ea typeface="Arial"/>
              <a:cs typeface="Arial"/>
              <a:sym typeface="Arial"/>
            </a:endParaRPr>
          </a:p>
        </p:txBody>
      </p:sp>
      <p:sp>
        <p:nvSpPr>
          <p:cNvPr id="259" name="Google Shape;259;p42"/>
          <p:cNvSpPr txBox="1"/>
          <p:nvPr/>
        </p:nvSpPr>
        <p:spPr>
          <a:xfrm>
            <a:off x="533778" y="1595597"/>
            <a:ext cx="1674300" cy="5541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1100">
                <a:solidFill>
                  <a:schemeClr val="lt1"/>
                </a:solidFill>
                <a:latin typeface="Arial"/>
                <a:ea typeface="Arial"/>
                <a:cs typeface="Arial"/>
                <a:sym typeface="Arial"/>
              </a:rPr>
              <a:t>You can Change Fill Color &amp;</a:t>
            </a:r>
            <a:endParaRPr sz="1100"/>
          </a:p>
          <a:p>
            <a:pPr indent="0" lvl="0" marL="0" marR="0" rtl="0" algn="l">
              <a:spcBef>
                <a:spcPts val="0"/>
              </a:spcBef>
              <a:spcAft>
                <a:spcPts val="0"/>
              </a:spcAft>
              <a:buNone/>
            </a:pPr>
            <a:r>
              <a:rPr b="1" lang="en" sz="1100">
                <a:solidFill>
                  <a:schemeClr val="lt1"/>
                </a:solidFill>
                <a:latin typeface="Arial"/>
                <a:ea typeface="Arial"/>
                <a:cs typeface="Arial"/>
                <a:sym typeface="Arial"/>
              </a:rPr>
              <a:t>Line Color</a:t>
            </a:r>
            <a:endParaRPr b="1" sz="1100">
              <a:solidFill>
                <a:schemeClr val="lt1"/>
              </a:solidFill>
              <a:latin typeface="Arial"/>
              <a:ea typeface="Arial"/>
              <a:cs typeface="Arial"/>
              <a:sym typeface="Arial"/>
            </a:endParaRPr>
          </a:p>
        </p:txBody>
      </p:sp>
      <p:sp>
        <p:nvSpPr>
          <p:cNvPr id="260" name="Google Shape;260;p42"/>
          <p:cNvSpPr txBox="1"/>
          <p:nvPr/>
        </p:nvSpPr>
        <p:spPr>
          <a:xfrm>
            <a:off x="540922" y="4356328"/>
            <a:ext cx="1674000" cy="2307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 sz="1100">
                <a:solidFill>
                  <a:schemeClr val="lt1"/>
                </a:solidFill>
                <a:latin typeface="Arial"/>
                <a:ea typeface="Arial"/>
                <a:cs typeface="Arial"/>
                <a:sym typeface="Arial"/>
              </a:rPr>
              <a:t>www.allppt.com</a:t>
            </a:r>
            <a:endParaRPr sz="1100">
              <a:solidFill>
                <a:schemeClr val="lt1"/>
              </a:solidFill>
              <a:latin typeface="Arial"/>
              <a:ea typeface="Arial"/>
              <a:cs typeface="Arial"/>
              <a:sym typeface="Arial"/>
            </a:endParaRPr>
          </a:p>
        </p:txBody>
      </p:sp>
      <p:sp>
        <p:nvSpPr>
          <p:cNvPr id="261" name="Google Shape;261;p42"/>
          <p:cNvSpPr txBox="1"/>
          <p:nvPr/>
        </p:nvSpPr>
        <p:spPr>
          <a:xfrm>
            <a:off x="540922" y="3337743"/>
            <a:ext cx="2038200" cy="10389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2100">
                <a:solidFill>
                  <a:schemeClr val="lt1"/>
                </a:solidFill>
                <a:latin typeface="Arial"/>
                <a:ea typeface="Arial"/>
                <a:cs typeface="Arial"/>
                <a:sym typeface="Arial"/>
              </a:rPr>
              <a:t>FREE </a:t>
            </a:r>
            <a:endParaRPr sz="1100"/>
          </a:p>
          <a:p>
            <a:pPr indent="0" lvl="0" marL="0" marR="0" rtl="0" algn="l">
              <a:spcBef>
                <a:spcPts val="0"/>
              </a:spcBef>
              <a:spcAft>
                <a:spcPts val="0"/>
              </a:spcAft>
              <a:buNone/>
            </a:pPr>
            <a:r>
              <a:rPr b="1" lang="en" sz="2100">
                <a:solidFill>
                  <a:schemeClr val="lt1"/>
                </a:solidFill>
                <a:latin typeface="Arial"/>
                <a:ea typeface="Arial"/>
                <a:cs typeface="Arial"/>
                <a:sym typeface="Arial"/>
              </a:rPr>
              <a:t>PPT TEMPLATES</a:t>
            </a:r>
            <a:endParaRPr sz="110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_Image slide layout">
  <p:cSld name="12_Image slide layout">
    <p:spTree>
      <p:nvGrpSpPr>
        <p:cNvPr id="262" name="Shape 262"/>
        <p:cNvGrpSpPr/>
        <p:nvPr/>
      </p:nvGrpSpPr>
      <p:grpSpPr>
        <a:xfrm>
          <a:off x="0" y="0"/>
          <a:ext cx="0" cy="0"/>
          <a:chOff x="0" y="0"/>
          <a:chExt cx="0" cy="0"/>
        </a:xfrm>
      </p:grpSpPr>
      <p:sp>
        <p:nvSpPr>
          <p:cNvPr id="263" name="Google Shape;263;p43"/>
          <p:cNvSpPr/>
          <p:nvPr>
            <p:ph idx="2" type="pic"/>
          </p:nvPr>
        </p:nvSpPr>
        <p:spPr>
          <a:xfrm>
            <a:off x="0" y="-1"/>
            <a:ext cx="5304000" cy="5143500"/>
          </a:xfrm>
          <a:prstGeom prst="rect">
            <a:avLst/>
          </a:prstGeom>
          <a:solidFill>
            <a:srgbClr val="F2F2F2"/>
          </a:solidFill>
          <a:ln>
            <a:noFill/>
          </a:ln>
        </p:spPr>
        <p:txBody>
          <a:bodyPr anchorCtr="0" anchor="ctr" bIns="34275" lIns="68575" spcFirstLastPara="1" rIns="68575" wrap="square" tIns="34275">
            <a:noAutofit/>
          </a:bodyPr>
          <a:lstStyle>
            <a:lvl1pPr lvl="0" marR="0" rtl="0" algn="ctr">
              <a:lnSpc>
                <a:spcPct val="90000"/>
              </a:lnSpc>
              <a:spcBef>
                <a:spcPts val="80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64" name="Google Shape;264;p43"/>
          <p:cNvSpPr/>
          <p:nvPr/>
        </p:nvSpPr>
        <p:spPr>
          <a:xfrm rot="10800000">
            <a:off x="3600607" y="40"/>
            <a:ext cx="1703400" cy="2594700"/>
          </a:xfrm>
          <a:prstGeom prst="triangle">
            <a:avLst>
              <a:gd fmla="val 50000" name="adj"/>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65" name="Google Shape;265;p43"/>
          <p:cNvSpPr/>
          <p:nvPr/>
        </p:nvSpPr>
        <p:spPr>
          <a:xfrm>
            <a:off x="4057650" y="3204253"/>
            <a:ext cx="1266600" cy="1939200"/>
          </a:xfrm>
          <a:prstGeom prst="triangle">
            <a:avLst>
              <a:gd fmla="val 47744" name="adj"/>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66" name="Google Shape;266;p43"/>
          <p:cNvSpPr txBox="1"/>
          <p:nvPr/>
        </p:nvSpPr>
        <p:spPr>
          <a:xfrm>
            <a:off x="5631401" y="1078835"/>
            <a:ext cx="3112800" cy="577200"/>
          </a:xfrm>
          <a:prstGeom prst="rect">
            <a:avLst/>
          </a:prstGeom>
          <a:noFill/>
          <a:ln>
            <a:noFill/>
          </a:ln>
        </p:spPr>
        <p:txBody>
          <a:bodyPr anchorCtr="0" anchor="ctr" bIns="34275" lIns="68575" spcFirstLastPara="1" rIns="68575" wrap="square" tIns="34275">
            <a:noAutofit/>
          </a:bodyPr>
          <a:lstStyle/>
          <a:p>
            <a:pPr indent="0" lvl="0" marL="0" marR="0" rtl="0" algn="just">
              <a:spcBef>
                <a:spcPts val="0"/>
              </a:spcBef>
              <a:spcAft>
                <a:spcPts val="0"/>
              </a:spcAft>
              <a:buNone/>
            </a:pPr>
            <a:r>
              <a:rPr b="1" lang="en" sz="3300">
                <a:solidFill>
                  <a:schemeClr val="dk1"/>
                </a:solidFill>
                <a:latin typeface="Arial"/>
                <a:ea typeface="Arial"/>
                <a:cs typeface="Arial"/>
                <a:sym typeface="Arial"/>
              </a:rPr>
              <a:t>AWESOME</a:t>
            </a:r>
            <a:endParaRPr sz="1100"/>
          </a:p>
        </p:txBody>
      </p:sp>
      <p:sp>
        <p:nvSpPr>
          <p:cNvPr id="267" name="Google Shape;267;p43"/>
          <p:cNvSpPr txBox="1"/>
          <p:nvPr/>
        </p:nvSpPr>
        <p:spPr>
          <a:xfrm>
            <a:off x="5631401" y="1735657"/>
            <a:ext cx="3112800" cy="438600"/>
          </a:xfrm>
          <a:prstGeom prst="rect">
            <a:avLst/>
          </a:prstGeom>
          <a:noFill/>
          <a:ln>
            <a:noFill/>
          </a:ln>
        </p:spPr>
        <p:txBody>
          <a:bodyPr anchorCtr="0" anchor="ctr" bIns="34275" lIns="68575" spcFirstLastPara="1" rIns="68575" wrap="square" tIns="34275">
            <a:noAutofit/>
          </a:bodyPr>
          <a:lstStyle/>
          <a:p>
            <a:pPr indent="0" lvl="0" marL="0" marR="0" rtl="0" algn="just">
              <a:spcBef>
                <a:spcPts val="0"/>
              </a:spcBef>
              <a:spcAft>
                <a:spcPts val="0"/>
              </a:spcAft>
              <a:buNone/>
            </a:pPr>
            <a:r>
              <a:rPr b="1" lang="en" sz="2400">
                <a:solidFill>
                  <a:schemeClr val="dk1"/>
                </a:solidFill>
                <a:latin typeface="Arial"/>
                <a:ea typeface="Arial"/>
                <a:cs typeface="Arial"/>
                <a:sym typeface="Arial"/>
              </a:rPr>
              <a:t>PRESENTATION</a:t>
            </a:r>
            <a:endParaRPr b="1" sz="2400">
              <a:solidFill>
                <a:schemeClr val="dk1"/>
              </a:solidFill>
              <a:latin typeface="Arial"/>
              <a:ea typeface="Arial"/>
              <a:cs typeface="Arial"/>
              <a:sym typeface="Arial"/>
            </a:endParaRPr>
          </a:p>
        </p:txBody>
      </p:sp>
      <p:sp>
        <p:nvSpPr>
          <p:cNvPr id="268" name="Google Shape;268;p43"/>
          <p:cNvSpPr/>
          <p:nvPr/>
        </p:nvSpPr>
        <p:spPr>
          <a:xfrm>
            <a:off x="5650451" y="1654482"/>
            <a:ext cx="3017400" cy="687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nvGrpSpPr>
          <p:cNvPr id="269" name="Google Shape;269;p43"/>
          <p:cNvGrpSpPr/>
          <p:nvPr/>
        </p:nvGrpSpPr>
        <p:grpSpPr>
          <a:xfrm>
            <a:off x="6635336" y="362107"/>
            <a:ext cx="1042335" cy="716962"/>
            <a:chOff x="5327019" y="1709568"/>
            <a:chExt cx="2893768" cy="1990456"/>
          </a:xfrm>
        </p:grpSpPr>
        <p:sp>
          <p:nvSpPr>
            <p:cNvPr id="270" name="Google Shape;270;p43"/>
            <p:cNvSpPr/>
            <p:nvPr/>
          </p:nvSpPr>
          <p:spPr>
            <a:xfrm>
              <a:off x="5327019" y="1709568"/>
              <a:ext cx="2893768" cy="1990456"/>
            </a:xfrm>
            <a:custGeom>
              <a:rect b="b" l="l" r="r" t="t"/>
              <a:pathLst>
                <a:path extrusionOk="0" h="1990456" w="2893768">
                  <a:moveTo>
                    <a:pt x="1421722" y="0"/>
                  </a:moveTo>
                  <a:cubicBezTo>
                    <a:pt x="1675150" y="0"/>
                    <a:pt x="1889039" y="161763"/>
                    <a:pt x="1968123" y="388232"/>
                  </a:cubicBezTo>
                  <a:cubicBezTo>
                    <a:pt x="2063383" y="321731"/>
                    <a:pt x="2178414" y="283985"/>
                    <a:pt x="2302434" y="283985"/>
                  </a:cubicBezTo>
                  <a:cubicBezTo>
                    <a:pt x="2629555" y="283985"/>
                    <a:pt x="2893768" y="548199"/>
                    <a:pt x="2893768" y="875321"/>
                  </a:cubicBezTo>
                  <a:cubicBezTo>
                    <a:pt x="2893768" y="1202442"/>
                    <a:pt x="2629555" y="1466655"/>
                    <a:pt x="2302434" y="1466655"/>
                  </a:cubicBezTo>
                  <a:cubicBezTo>
                    <a:pt x="2289851" y="1466655"/>
                    <a:pt x="2277271" y="1464859"/>
                    <a:pt x="2264688" y="1464859"/>
                  </a:cubicBezTo>
                  <a:lnTo>
                    <a:pt x="2264688" y="1990456"/>
                  </a:lnTo>
                  <a:lnTo>
                    <a:pt x="661433" y="1990456"/>
                  </a:lnTo>
                  <a:lnTo>
                    <a:pt x="661433" y="1463060"/>
                  </a:lnTo>
                  <a:cubicBezTo>
                    <a:pt x="639864" y="1464859"/>
                    <a:pt x="614701" y="1466655"/>
                    <a:pt x="591336" y="1466655"/>
                  </a:cubicBezTo>
                  <a:cubicBezTo>
                    <a:pt x="264215" y="1466655"/>
                    <a:pt x="0" y="1202442"/>
                    <a:pt x="0" y="875321"/>
                  </a:cubicBezTo>
                  <a:cubicBezTo>
                    <a:pt x="0" y="548199"/>
                    <a:pt x="264215" y="283985"/>
                    <a:pt x="591336" y="283985"/>
                  </a:cubicBezTo>
                  <a:cubicBezTo>
                    <a:pt x="699179" y="283985"/>
                    <a:pt x="799831" y="312743"/>
                    <a:pt x="886105" y="363069"/>
                  </a:cubicBezTo>
                  <a:cubicBezTo>
                    <a:pt x="970581" y="150979"/>
                    <a:pt x="1179076" y="0"/>
                    <a:pt x="1421722" y="0"/>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1" name="Google Shape;271;p43"/>
            <p:cNvSpPr/>
            <p:nvPr/>
          </p:nvSpPr>
          <p:spPr>
            <a:xfrm>
              <a:off x="6203382" y="2491814"/>
              <a:ext cx="1159400" cy="1208210"/>
            </a:xfrm>
            <a:custGeom>
              <a:rect b="b" l="l" r="r" t="t"/>
              <a:pathLst>
                <a:path extrusionOk="0" h="1208210" w="1159400">
                  <a:moveTo>
                    <a:pt x="1065682" y="933584"/>
                  </a:moveTo>
                  <a:lnTo>
                    <a:pt x="1149699" y="933584"/>
                  </a:lnTo>
                  <a:lnTo>
                    <a:pt x="1155893" y="1208210"/>
                  </a:lnTo>
                  <a:lnTo>
                    <a:pt x="1059488" y="1208210"/>
                  </a:lnTo>
                  <a:close/>
                  <a:moveTo>
                    <a:pt x="581886" y="44831"/>
                  </a:moveTo>
                  <a:cubicBezTo>
                    <a:pt x="586502" y="44831"/>
                    <a:pt x="590680" y="46461"/>
                    <a:pt x="593705" y="49094"/>
                  </a:cubicBezTo>
                  <a:lnTo>
                    <a:pt x="598059" y="58250"/>
                  </a:lnTo>
                  <a:cubicBezTo>
                    <a:pt x="598059" y="182757"/>
                    <a:pt x="598059" y="307265"/>
                    <a:pt x="598059" y="431773"/>
                  </a:cubicBezTo>
                  <a:cubicBezTo>
                    <a:pt x="598059" y="440251"/>
                    <a:pt x="605950" y="447124"/>
                    <a:pt x="615686" y="447124"/>
                  </a:cubicBezTo>
                  <a:cubicBezTo>
                    <a:pt x="625421" y="447124"/>
                    <a:pt x="633313" y="440251"/>
                    <a:pt x="633313" y="431773"/>
                  </a:cubicBezTo>
                  <a:lnTo>
                    <a:pt x="633313" y="59339"/>
                  </a:lnTo>
                  <a:lnTo>
                    <a:pt x="638184" y="49094"/>
                  </a:lnTo>
                  <a:cubicBezTo>
                    <a:pt x="641209" y="46461"/>
                    <a:pt x="645387" y="44831"/>
                    <a:pt x="650003" y="44831"/>
                  </a:cubicBezTo>
                  <a:cubicBezTo>
                    <a:pt x="654618" y="44831"/>
                    <a:pt x="658797" y="46461"/>
                    <a:pt x="661821" y="49094"/>
                  </a:cubicBezTo>
                  <a:lnTo>
                    <a:pt x="665554" y="56943"/>
                  </a:lnTo>
                  <a:cubicBezTo>
                    <a:pt x="665554" y="181835"/>
                    <a:pt x="665553" y="306728"/>
                    <a:pt x="665553" y="431620"/>
                  </a:cubicBezTo>
                  <a:cubicBezTo>
                    <a:pt x="665553" y="440098"/>
                    <a:pt x="673445" y="446972"/>
                    <a:pt x="683180" y="446972"/>
                  </a:cubicBezTo>
                  <a:cubicBezTo>
                    <a:pt x="692915" y="446972"/>
                    <a:pt x="700807" y="440098"/>
                    <a:pt x="700807" y="431620"/>
                  </a:cubicBezTo>
                  <a:lnTo>
                    <a:pt x="700807" y="57502"/>
                  </a:lnTo>
                  <a:lnTo>
                    <a:pt x="704806" y="49094"/>
                  </a:lnTo>
                  <a:cubicBezTo>
                    <a:pt x="707831" y="46461"/>
                    <a:pt x="712009" y="44831"/>
                    <a:pt x="716624" y="44831"/>
                  </a:cubicBezTo>
                  <a:cubicBezTo>
                    <a:pt x="721240" y="44831"/>
                    <a:pt x="725418" y="46461"/>
                    <a:pt x="728443" y="49094"/>
                  </a:cubicBezTo>
                  <a:lnTo>
                    <a:pt x="733049" y="58781"/>
                  </a:lnTo>
                  <a:cubicBezTo>
                    <a:pt x="733049" y="181897"/>
                    <a:pt x="733049" y="305014"/>
                    <a:pt x="733049" y="428131"/>
                  </a:cubicBezTo>
                  <a:cubicBezTo>
                    <a:pt x="733049" y="436609"/>
                    <a:pt x="740941" y="443482"/>
                    <a:pt x="750676" y="443482"/>
                  </a:cubicBezTo>
                  <a:cubicBezTo>
                    <a:pt x="760411" y="443482"/>
                    <a:pt x="768303" y="436609"/>
                    <a:pt x="768303" y="428131"/>
                  </a:cubicBezTo>
                  <a:lnTo>
                    <a:pt x="768303" y="58807"/>
                  </a:lnTo>
                  <a:lnTo>
                    <a:pt x="772922" y="49094"/>
                  </a:lnTo>
                  <a:cubicBezTo>
                    <a:pt x="775947" y="46461"/>
                    <a:pt x="780125" y="44831"/>
                    <a:pt x="784741" y="44831"/>
                  </a:cubicBezTo>
                  <a:cubicBezTo>
                    <a:pt x="793972" y="44831"/>
                    <a:pt x="801454" y="51348"/>
                    <a:pt x="801454" y="59387"/>
                  </a:cubicBezTo>
                  <a:lnTo>
                    <a:pt x="823440" y="598108"/>
                  </a:lnTo>
                  <a:cubicBezTo>
                    <a:pt x="823684" y="628245"/>
                    <a:pt x="755167" y="700040"/>
                    <a:pt x="721031" y="751006"/>
                  </a:cubicBezTo>
                  <a:lnTo>
                    <a:pt x="721249" y="751006"/>
                  </a:lnTo>
                  <a:lnTo>
                    <a:pt x="730362" y="1208210"/>
                  </a:lnTo>
                  <a:lnTo>
                    <a:pt x="632635" y="1208210"/>
                  </a:lnTo>
                  <a:lnTo>
                    <a:pt x="641747" y="751006"/>
                  </a:lnTo>
                  <a:lnTo>
                    <a:pt x="641966" y="751006"/>
                  </a:lnTo>
                  <a:cubicBezTo>
                    <a:pt x="607830" y="700040"/>
                    <a:pt x="537818" y="625641"/>
                    <a:pt x="539558" y="598108"/>
                  </a:cubicBezTo>
                  <a:lnTo>
                    <a:pt x="565173" y="59387"/>
                  </a:lnTo>
                  <a:cubicBezTo>
                    <a:pt x="565173" y="51348"/>
                    <a:pt x="572656" y="44831"/>
                    <a:pt x="581886" y="44831"/>
                  </a:cubicBezTo>
                  <a:close/>
                  <a:moveTo>
                    <a:pt x="212595" y="36059"/>
                  </a:moveTo>
                  <a:cubicBezTo>
                    <a:pt x="336973" y="33789"/>
                    <a:pt x="407081" y="222028"/>
                    <a:pt x="409936" y="374777"/>
                  </a:cubicBezTo>
                  <a:cubicBezTo>
                    <a:pt x="412077" y="489338"/>
                    <a:pt x="355947" y="615833"/>
                    <a:pt x="284145" y="671400"/>
                  </a:cubicBezTo>
                  <a:lnTo>
                    <a:pt x="233303" y="690845"/>
                  </a:lnTo>
                  <a:lnTo>
                    <a:pt x="247393" y="690845"/>
                  </a:lnTo>
                  <a:lnTo>
                    <a:pt x="257705" y="1208210"/>
                  </a:lnTo>
                  <a:lnTo>
                    <a:pt x="152291" y="1208210"/>
                  </a:lnTo>
                  <a:lnTo>
                    <a:pt x="162602" y="690845"/>
                  </a:lnTo>
                  <a:lnTo>
                    <a:pt x="183747" y="690845"/>
                  </a:lnTo>
                  <a:lnTo>
                    <a:pt x="132897" y="671667"/>
                  </a:lnTo>
                  <a:cubicBezTo>
                    <a:pt x="60354" y="617778"/>
                    <a:pt x="2206" y="495078"/>
                    <a:pt x="65" y="367375"/>
                  </a:cubicBezTo>
                  <a:cubicBezTo>
                    <a:pt x="-2789" y="197105"/>
                    <a:pt x="88216" y="38330"/>
                    <a:pt x="212595" y="36059"/>
                  </a:cubicBezTo>
                  <a:close/>
                  <a:moveTo>
                    <a:pt x="1152978" y="0"/>
                  </a:moveTo>
                  <a:cubicBezTo>
                    <a:pt x="1164512" y="2879"/>
                    <a:pt x="1158745" y="587326"/>
                    <a:pt x="1149518" y="932812"/>
                  </a:cubicBezTo>
                  <a:cubicBezTo>
                    <a:pt x="1091853" y="931852"/>
                    <a:pt x="1023807" y="936651"/>
                    <a:pt x="969601" y="929933"/>
                  </a:cubicBezTo>
                  <a:cubicBezTo>
                    <a:pt x="948841" y="524947"/>
                    <a:pt x="1011121" y="4799"/>
                    <a:pt x="1152978"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sp>
        <p:nvSpPr>
          <p:cNvPr id="272" name="Google Shape;272;p43"/>
          <p:cNvSpPr txBox="1"/>
          <p:nvPr/>
        </p:nvSpPr>
        <p:spPr>
          <a:xfrm>
            <a:off x="5650451" y="2138562"/>
            <a:ext cx="3112800" cy="230700"/>
          </a:xfrm>
          <a:prstGeom prst="rect">
            <a:avLst/>
          </a:prstGeom>
          <a:noFill/>
          <a:ln>
            <a:noFill/>
          </a:ln>
        </p:spPr>
        <p:txBody>
          <a:bodyPr anchorCtr="0" anchor="t" bIns="34275" lIns="68575" spcFirstLastPara="1" rIns="68575" wrap="square" tIns="34275">
            <a:noAutofit/>
          </a:bodyPr>
          <a:lstStyle/>
          <a:p>
            <a:pPr indent="0" lvl="0" marL="0" marR="0" rtl="0" algn="just">
              <a:spcBef>
                <a:spcPts val="0"/>
              </a:spcBef>
              <a:spcAft>
                <a:spcPts val="0"/>
              </a:spcAft>
              <a:buNone/>
            </a:pPr>
            <a:r>
              <a:rPr b="1" lang="en" sz="1100">
                <a:solidFill>
                  <a:schemeClr val="dk1"/>
                </a:solidFill>
                <a:latin typeface="Arial"/>
                <a:ea typeface="Arial"/>
                <a:cs typeface="Arial"/>
                <a:sym typeface="Arial"/>
              </a:rPr>
              <a:t>EASY TO CHANGE COLORS, PHOTOS.   </a:t>
            </a:r>
            <a:endParaRPr b="1" sz="1100">
              <a:solidFill>
                <a:schemeClr val="dk1"/>
              </a:solidFill>
              <a:latin typeface="Arial"/>
              <a:ea typeface="Arial"/>
              <a:cs typeface="Arial"/>
              <a:sym typeface="Arial"/>
            </a:endParaRPr>
          </a:p>
        </p:txBody>
      </p:sp>
      <p:sp>
        <p:nvSpPr>
          <p:cNvPr id="273" name="Google Shape;273;p43"/>
          <p:cNvSpPr txBox="1"/>
          <p:nvPr/>
        </p:nvSpPr>
        <p:spPr>
          <a:xfrm>
            <a:off x="5650451" y="2627192"/>
            <a:ext cx="3017400" cy="461700"/>
          </a:xfrm>
          <a:prstGeom prst="rect">
            <a:avLst/>
          </a:prstGeom>
          <a:noFill/>
          <a:ln>
            <a:noFill/>
          </a:ln>
        </p:spPr>
        <p:txBody>
          <a:bodyPr anchorCtr="0" anchor="ctr" bIns="0" lIns="27000" spcFirstLastPara="1" rIns="27000" wrap="square" tIns="0">
            <a:noAutofit/>
          </a:bodyPr>
          <a:lstStyle/>
          <a:p>
            <a:pPr indent="0" lvl="0" marL="0" marR="0" rtl="0" algn="r">
              <a:spcBef>
                <a:spcPts val="0"/>
              </a:spcBef>
              <a:spcAft>
                <a:spcPts val="0"/>
              </a:spcAft>
              <a:buNone/>
            </a:pPr>
            <a:r>
              <a:rPr lang="en" sz="1500">
                <a:solidFill>
                  <a:srgbClr val="EA870F"/>
                </a:solidFill>
                <a:latin typeface="Arial"/>
                <a:ea typeface="Arial"/>
                <a:cs typeface="Arial"/>
                <a:sym typeface="Arial"/>
              </a:rPr>
              <a:t>We Create Quality Professional PPT Presentation</a:t>
            </a:r>
            <a:endParaRPr sz="1500">
              <a:solidFill>
                <a:srgbClr val="EA870F"/>
              </a:solidFill>
              <a:latin typeface="Arial"/>
              <a:ea typeface="Arial"/>
              <a:cs typeface="Arial"/>
              <a:sym typeface="Arial"/>
            </a:endParaRPr>
          </a:p>
        </p:txBody>
      </p:sp>
      <p:sp>
        <p:nvSpPr>
          <p:cNvPr id="274" name="Google Shape;274;p43"/>
          <p:cNvSpPr txBox="1"/>
          <p:nvPr/>
        </p:nvSpPr>
        <p:spPr>
          <a:xfrm>
            <a:off x="6634998" y="4511668"/>
            <a:ext cx="2128200" cy="300300"/>
          </a:xfrm>
          <a:prstGeom prst="rect">
            <a:avLst/>
          </a:prstGeom>
          <a:noFill/>
          <a:ln>
            <a:noFill/>
          </a:ln>
        </p:spPr>
        <p:txBody>
          <a:bodyPr anchorCtr="0" anchor="ctr" bIns="34275" lIns="68575" spcFirstLastPara="1" rIns="68575" wrap="square" tIns="34275">
            <a:noAutofit/>
          </a:bodyPr>
          <a:lstStyle/>
          <a:p>
            <a:pPr indent="0" lvl="0" marL="0" marR="0" rtl="0" algn="just">
              <a:spcBef>
                <a:spcPts val="0"/>
              </a:spcBef>
              <a:spcAft>
                <a:spcPts val="0"/>
              </a:spcAft>
              <a:buNone/>
            </a:pPr>
            <a:r>
              <a:rPr lang="en" sz="1500">
                <a:solidFill>
                  <a:schemeClr val="dk1"/>
                </a:solidFill>
                <a:latin typeface="Arial"/>
                <a:ea typeface="Arial"/>
                <a:cs typeface="Arial"/>
                <a:sym typeface="Arial"/>
              </a:rPr>
              <a:t>RESTAURANT</a:t>
            </a:r>
            <a:endParaRPr sz="1500">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_Image slide layout">
  <p:cSld name="14_Image slide layout">
    <p:spTree>
      <p:nvGrpSpPr>
        <p:cNvPr id="275" name="Shape 275"/>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d slide layout">
  <p:cSld name="End slide layout">
    <p:spTree>
      <p:nvGrpSpPr>
        <p:cNvPr id="276" name="Shape 27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5.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theme" Target="../theme/theme2.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36.xml"/><Relationship Id="rId22" Type="http://schemas.openxmlformats.org/officeDocument/2006/relationships/slideLayout" Target="../slideLayouts/slideLayout38.xml"/><Relationship Id="rId21" Type="http://schemas.openxmlformats.org/officeDocument/2006/relationships/slideLayout" Target="../slideLayouts/slideLayout37.xml"/><Relationship Id="rId24" Type="http://schemas.openxmlformats.org/officeDocument/2006/relationships/slideLayout" Target="../slideLayouts/slideLayout40.xml"/><Relationship Id="rId23" Type="http://schemas.openxmlformats.org/officeDocument/2006/relationships/slideLayout" Target="../slideLayouts/slideLayout39.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26" Type="http://schemas.openxmlformats.org/officeDocument/2006/relationships/theme" Target="../theme/theme4.xml"/><Relationship Id="rId25" Type="http://schemas.openxmlformats.org/officeDocument/2006/relationships/slideLayout" Target="../slideLayouts/slideLayout41.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7" Type="http://schemas.openxmlformats.org/officeDocument/2006/relationships/slideLayout" Target="../slideLayouts/slideLayout33.xml"/><Relationship Id="rId16" Type="http://schemas.openxmlformats.org/officeDocument/2006/relationships/slideLayout" Target="../slideLayouts/slideLayout32.xml"/><Relationship Id="rId19" Type="http://schemas.openxmlformats.org/officeDocument/2006/relationships/slideLayout" Target="../slideLayouts/slideLayout35.xml"/><Relationship Id="rId18"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3" name="Shape 5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9" name="Shape 10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xml"/><Relationship Id="rId3" Type="http://schemas.openxmlformats.org/officeDocument/2006/relationships/hyperlink" Target="https://github.com/rjburaus/whats-cooking-app"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hyperlink" Target="http://drive.google.com/file/d/1ykgV2ozQuYaiBmM9DxjzLsnFypsetFAb/view" TargetMode="Externa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9.jpg"/><Relationship Id="rId4" Type="http://schemas.openxmlformats.org/officeDocument/2006/relationships/image" Target="../media/image6.jp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hyperlink" Target="http://drive.google.com/file/d/17_ovSxdYJO1E3k7J9lpKpPVL80nxwfR0/view" TargetMode="Externa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hyperlink" Target="http://drive.google.com/file/d/1Yte6thjRfeRmsCRoPC-3nMY-eQoQMht8/view" TargetMode="Externa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hyperlink" Target="http://drive.google.com/file/d/1Tf1C7Bj1Cv_nD_GLcIrCNH-2QYlLfUWP/view" TargetMode="External"/><Relationship Id="rId7"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hyperlink" Target="http://drive.google.com/file/d/1bfSePLes3wLPMzXSZM7rMpa4mS4ce2IF/view" TargetMode="Externa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 Id="rId3" Type="http://schemas.openxmlformats.org/officeDocument/2006/relationships/hyperlink" Target="http://drive.google.com/file/d/1nNmw6ZYqrl1S5ySKmrQ2ppSYmoARev8r/view" TargetMode="External"/><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46"/>
          <p:cNvSpPr/>
          <p:nvPr/>
        </p:nvSpPr>
        <p:spPr>
          <a:xfrm rot="3099066">
            <a:off x="6289521" y="2194172"/>
            <a:ext cx="1736672" cy="220682"/>
          </a:xfrm>
          <a:custGeom>
            <a:rect b="b" l="l" r="r" t="t"/>
            <a:pathLst>
              <a:path extrusionOk="0" h="219075" w="1724025">
                <a:moveTo>
                  <a:pt x="1708547" y="62865"/>
                </a:moveTo>
                <a:cubicBezTo>
                  <a:pt x="1733312" y="79057"/>
                  <a:pt x="1733312" y="120967"/>
                  <a:pt x="1722834" y="143828"/>
                </a:cubicBezTo>
                <a:cubicBezTo>
                  <a:pt x="1717119" y="156210"/>
                  <a:pt x="1695212" y="161925"/>
                  <a:pt x="1680924" y="160973"/>
                </a:cubicBezTo>
                <a:cubicBezTo>
                  <a:pt x="1633299" y="160973"/>
                  <a:pt x="1585674" y="160973"/>
                  <a:pt x="1538049" y="160973"/>
                </a:cubicBezTo>
                <a:cubicBezTo>
                  <a:pt x="1524714" y="160973"/>
                  <a:pt x="1511380" y="150495"/>
                  <a:pt x="1498044" y="148590"/>
                </a:cubicBezTo>
                <a:cubicBezTo>
                  <a:pt x="1487567" y="144780"/>
                  <a:pt x="1478042" y="144780"/>
                  <a:pt x="1467564" y="148590"/>
                </a:cubicBezTo>
                <a:cubicBezTo>
                  <a:pt x="1445657" y="146685"/>
                  <a:pt x="1423749" y="154305"/>
                  <a:pt x="1403747" y="162878"/>
                </a:cubicBezTo>
                <a:cubicBezTo>
                  <a:pt x="1395174" y="165735"/>
                  <a:pt x="1398032" y="173355"/>
                  <a:pt x="1396127" y="179070"/>
                </a:cubicBezTo>
                <a:cubicBezTo>
                  <a:pt x="1389459" y="200978"/>
                  <a:pt x="1374219" y="215265"/>
                  <a:pt x="1352312" y="222885"/>
                </a:cubicBezTo>
                <a:cubicBezTo>
                  <a:pt x="1335167" y="226695"/>
                  <a:pt x="1317069" y="223837"/>
                  <a:pt x="1298972" y="223837"/>
                </a:cubicBezTo>
                <a:cubicBezTo>
                  <a:pt x="1001792" y="223837"/>
                  <a:pt x="705564" y="223837"/>
                  <a:pt x="408384" y="223837"/>
                </a:cubicBezTo>
                <a:cubicBezTo>
                  <a:pt x="399812" y="223837"/>
                  <a:pt x="391239" y="224790"/>
                  <a:pt x="382667" y="222885"/>
                </a:cubicBezTo>
                <a:cubicBezTo>
                  <a:pt x="358854" y="218123"/>
                  <a:pt x="344567" y="202883"/>
                  <a:pt x="338852" y="179070"/>
                </a:cubicBezTo>
                <a:cubicBezTo>
                  <a:pt x="336947" y="173355"/>
                  <a:pt x="339804" y="165735"/>
                  <a:pt x="331232" y="162878"/>
                </a:cubicBezTo>
                <a:cubicBezTo>
                  <a:pt x="310277" y="160020"/>
                  <a:pt x="289322" y="146685"/>
                  <a:pt x="267414" y="148590"/>
                </a:cubicBezTo>
                <a:cubicBezTo>
                  <a:pt x="256937" y="144780"/>
                  <a:pt x="247412" y="150495"/>
                  <a:pt x="236934" y="153353"/>
                </a:cubicBezTo>
                <a:cubicBezTo>
                  <a:pt x="175974" y="167640"/>
                  <a:pt x="103584" y="159067"/>
                  <a:pt x="41672" y="160973"/>
                </a:cubicBezTo>
                <a:cubicBezTo>
                  <a:pt x="17859" y="161925"/>
                  <a:pt x="1667" y="150495"/>
                  <a:pt x="714" y="126682"/>
                </a:cubicBezTo>
                <a:cubicBezTo>
                  <a:pt x="714" y="111442"/>
                  <a:pt x="-2143" y="96203"/>
                  <a:pt x="3572" y="80963"/>
                </a:cubicBezTo>
                <a:cubicBezTo>
                  <a:pt x="6429" y="70485"/>
                  <a:pt x="16907" y="65723"/>
                  <a:pt x="26432" y="62865"/>
                </a:cubicBezTo>
                <a:cubicBezTo>
                  <a:pt x="84534" y="60960"/>
                  <a:pt x="153114" y="60007"/>
                  <a:pt x="211217" y="63817"/>
                </a:cubicBezTo>
                <a:cubicBezTo>
                  <a:pt x="250269" y="80010"/>
                  <a:pt x="288369" y="75248"/>
                  <a:pt x="327422" y="63817"/>
                </a:cubicBezTo>
                <a:cubicBezTo>
                  <a:pt x="332184" y="61913"/>
                  <a:pt x="334089" y="57150"/>
                  <a:pt x="335042" y="51435"/>
                </a:cubicBezTo>
                <a:cubicBezTo>
                  <a:pt x="342662" y="14288"/>
                  <a:pt x="359807" y="0"/>
                  <a:pt x="397907" y="0"/>
                </a:cubicBezTo>
                <a:cubicBezTo>
                  <a:pt x="710327" y="0"/>
                  <a:pt x="1021794" y="0"/>
                  <a:pt x="1334214" y="0"/>
                </a:cubicBezTo>
                <a:cubicBezTo>
                  <a:pt x="1369457" y="0"/>
                  <a:pt x="1388507" y="17145"/>
                  <a:pt x="1393269" y="52388"/>
                </a:cubicBezTo>
                <a:cubicBezTo>
                  <a:pt x="1394222" y="58103"/>
                  <a:pt x="1394222" y="61913"/>
                  <a:pt x="1400889" y="63817"/>
                </a:cubicBezTo>
                <a:cubicBezTo>
                  <a:pt x="1441847" y="75248"/>
                  <a:pt x="1481852" y="80963"/>
                  <a:pt x="1521857" y="62865"/>
                </a:cubicBezTo>
                <a:cubicBezTo>
                  <a:pt x="1529477" y="60960"/>
                  <a:pt x="1538049" y="63817"/>
                  <a:pt x="1545669" y="60007"/>
                </a:cubicBezTo>
                <a:lnTo>
                  <a:pt x="1544717" y="60007"/>
                </a:lnTo>
                <a:cubicBezTo>
                  <a:pt x="1582817" y="64770"/>
                  <a:pt x="1621869" y="60960"/>
                  <a:pt x="1660922" y="61913"/>
                </a:cubicBezTo>
                <a:cubicBezTo>
                  <a:pt x="1674257" y="62865"/>
                  <a:pt x="1696164" y="60960"/>
                  <a:pt x="1708547" y="62865"/>
                </a:cubicBezTo>
                <a:close/>
              </a:path>
            </a:pathLst>
          </a:custGeom>
          <a:solidFill>
            <a:schemeClr val="accent2">
              <a:alpha val="4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82" name="Google Shape;282;p46"/>
          <p:cNvSpPr/>
          <p:nvPr/>
        </p:nvSpPr>
        <p:spPr>
          <a:xfrm>
            <a:off x="0" y="3278981"/>
            <a:ext cx="9144000" cy="1864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83" name="Google Shape;283;p46"/>
          <p:cNvSpPr/>
          <p:nvPr/>
        </p:nvSpPr>
        <p:spPr>
          <a:xfrm rot="1529995">
            <a:off x="8042351" y="1485237"/>
            <a:ext cx="978475" cy="802029"/>
          </a:xfrm>
          <a:custGeom>
            <a:rect b="b" l="l" r="r" t="t"/>
            <a:pathLst>
              <a:path extrusionOk="0" h="952500" w="1162050">
                <a:moveTo>
                  <a:pt x="1169670" y="316230"/>
                </a:moveTo>
                <a:cubicBezTo>
                  <a:pt x="1169670" y="141922"/>
                  <a:pt x="1027747" y="0"/>
                  <a:pt x="853440" y="0"/>
                </a:cubicBezTo>
                <a:cubicBezTo>
                  <a:pt x="792480" y="0"/>
                  <a:pt x="736282" y="17145"/>
                  <a:pt x="687705" y="46672"/>
                </a:cubicBezTo>
                <a:cubicBezTo>
                  <a:pt x="644843" y="17145"/>
                  <a:pt x="593407" y="0"/>
                  <a:pt x="537210" y="0"/>
                </a:cubicBezTo>
                <a:cubicBezTo>
                  <a:pt x="442913" y="0"/>
                  <a:pt x="360045" y="49530"/>
                  <a:pt x="312420" y="124777"/>
                </a:cubicBezTo>
                <a:cubicBezTo>
                  <a:pt x="286702" y="114300"/>
                  <a:pt x="258127" y="109538"/>
                  <a:pt x="229552" y="109538"/>
                </a:cubicBezTo>
                <a:cubicBezTo>
                  <a:pt x="102870" y="109538"/>
                  <a:pt x="0" y="212408"/>
                  <a:pt x="0" y="339090"/>
                </a:cubicBezTo>
                <a:cubicBezTo>
                  <a:pt x="0" y="465773"/>
                  <a:pt x="102870" y="568643"/>
                  <a:pt x="229552" y="568643"/>
                </a:cubicBezTo>
                <a:cubicBezTo>
                  <a:pt x="234315" y="568643"/>
                  <a:pt x="238125" y="568643"/>
                  <a:pt x="242888" y="568643"/>
                </a:cubicBezTo>
                <a:cubicBezTo>
                  <a:pt x="234315" y="682943"/>
                  <a:pt x="227647" y="797243"/>
                  <a:pt x="220980" y="911543"/>
                </a:cubicBezTo>
                <a:cubicBezTo>
                  <a:pt x="218122" y="958215"/>
                  <a:pt x="226695" y="965835"/>
                  <a:pt x="270510" y="958215"/>
                </a:cubicBezTo>
                <a:cubicBezTo>
                  <a:pt x="412432" y="933450"/>
                  <a:pt x="555307" y="915353"/>
                  <a:pt x="699135" y="934403"/>
                </a:cubicBezTo>
                <a:cubicBezTo>
                  <a:pt x="713422" y="933450"/>
                  <a:pt x="727710" y="934403"/>
                  <a:pt x="741997" y="937260"/>
                </a:cubicBezTo>
                <a:cubicBezTo>
                  <a:pt x="750570" y="939165"/>
                  <a:pt x="759142" y="941070"/>
                  <a:pt x="765810" y="943928"/>
                </a:cubicBezTo>
                <a:cubicBezTo>
                  <a:pt x="767715" y="943928"/>
                  <a:pt x="769620" y="943928"/>
                  <a:pt x="771525" y="943928"/>
                </a:cubicBezTo>
                <a:cubicBezTo>
                  <a:pt x="797242" y="950595"/>
                  <a:pt x="822960" y="957262"/>
                  <a:pt x="849630" y="959168"/>
                </a:cubicBezTo>
                <a:cubicBezTo>
                  <a:pt x="893445" y="962025"/>
                  <a:pt x="901065" y="958215"/>
                  <a:pt x="898207" y="911543"/>
                </a:cubicBezTo>
                <a:cubicBezTo>
                  <a:pt x="891540" y="818198"/>
                  <a:pt x="885825" y="725805"/>
                  <a:pt x="878205" y="632460"/>
                </a:cubicBezTo>
                <a:cubicBezTo>
                  <a:pt x="1041082" y="618173"/>
                  <a:pt x="1169670" y="481965"/>
                  <a:pt x="1169670" y="316230"/>
                </a:cubicBezTo>
                <a:close/>
              </a:path>
            </a:pathLst>
          </a:custGeom>
          <a:solidFill>
            <a:schemeClr val="accent1">
              <a:alpha val="4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84" name="Google Shape;284;p46"/>
          <p:cNvSpPr/>
          <p:nvPr/>
        </p:nvSpPr>
        <p:spPr>
          <a:xfrm>
            <a:off x="6629965" y="221297"/>
            <a:ext cx="1573941" cy="826731"/>
          </a:xfrm>
          <a:custGeom>
            <a:rect b="b" l="l" r="r" t="t"/>
            <a:pathLst>
              <a:path extrusionOk="0" h="1063319" w="2024361">
                <a:moveTo>
                  <a:pt x="46837" y="969645"/>
                </a:moveTo>
                <a:lnTo>
                  <a:pt x="1977524" y="969645"/>
                </a:lnTo>
                <a:cubicBezTo>
                  <a:pt x="2003391" y="969645"/>
                  <a:pt x="2024361" y="990615"/>
                  <a:pt x="2024361" y="1016482"/>
                </a:cubicBezTo>
                <a:cubicBezTo>
                  <a:pt x="2024361" y="1042349"/>
                  <a:pt x="2003391" y="1063319"/>
                  <a:pt x="1977524" y="1063319"/>
                </a:cubicBezTo>
                <a:lnTo>
                  <a:pt x="46837" y="1063319"/>
                </a:lnTo>
                <a:cubicBezTo>
                  <a:pt x="20970" y="1063319"/>
                  <a:pt x="0" y="1042349"/>
                  <a:pt x="0" y="1016482"/>
                </a:cubicBezTo>
                <a:cubicBezTo>
                  <a:pt x="0" y="990615"/>
                  <a:pt x="20970" y="969645"/>
                  <a:pt x="46837" y="969645"/>
                </a:cubicBezTo>
                <a:close/>
                <a:moveTo>
                  <a:pt x="902931" y="0"/>
                </a:moveTo>
                <a:lnTo>
                  <a:pt x="1107028" y="0"/>
                </a:lnTo>
                <a:cubicBezTo>
                  <a:pt x="1144091" y="0"/>
                  <a:pt x="1174137" y="30046"/>
                  <a:pt x="1174137" y="67109"/>
                </a:cubicBezTo>
                <a:lnTo>
                  <a:pt x="1174137" y="87756"/>
                </a:lnTo>
                <a:cubicBezTo>
                  <a:pt x="1174137" y="124819"/>
                  <a:pt x="1144091" y="154865"/>
                  <a:pt x="1107028" y="154865"/>
                </a:cubicBezTo>
                <a:lnTo>
                  <a:pt x="1093042" y="154865"/>
                </a:lnTo>
                <a:lnTo>
                  <a:pt x="1093042" y="226671"/>
                </a:lnTo>
                <a:lnTo>
                  <a:pt x="1124230" y="227657"/>
                </a:lnTo>
                <a:cubicBezTo>
                  <a:pt x="1270157" y="241304"/>
                  <a:pt x="1414232" y="282847"/>
                  <a:pt x="1535959" y="359320"/>
                </a:cubicBezTo>
                <a:cubicBezTo>
                  <a:pt x="1738838" y="486775"/>
                  <a:pt x="1884893" y="679811"/>
                  <a:pt x="1955449" y="899670"/>
                </a:cubicBezTo>
                <a:lnTo>
                  <a:pt x="1959031" y="914250"/>
                </a:lnTo>
                <a:lnTo>
                  <a:pt x="65332" y="914250"/>
                </a:lnTo>
                <a:lnTo>
                  <a:pt x="73185" y="887918"/>
                </a:lnTo>
                <a:cubicBezTo>
                  <a:pt x="158267" y="658940"/>
                  <a:pt x="315388" y="458958"/>
                  <a:pt x="474022" y="359305"/>
                </a:cubicBezTo>
                <a:cubicBezTo>
                  <a:pt x="569202" y="299514"/>
                  <a:pt x="696685" y="255890"/>
                  <a:pt x="835976" y="235471"/>
                </a:cubicBezTo>
                <a:lnTo>
                  <a:pt x="916917" y="228413"/>
                </a:lnTo>
                <a:lnTo>
                  <a:pt x="916917" y="154865"/>
                </a:lnTo>
                <a:lnTo>
                  <a:pt x="902931" y="154865"/>
                </a:lnTo>
                <a:cubicBezTo>
                  <a:pt x="865868" y="154865"/>
                  <a:pt x="835822" y="124819"/>
                  <a:pt x="835822" y="87756"/>
                </a:cubicBezTo>
                <a:lnTo>
                  <a:pt x="835822" y="67109"/>
                </a:lnTo>
                <a:cubicBezTo>
                  <a:pt x="835822" y="30046"/>
                  <a:pt x="865868" y="0"/>
                  <a:pt x="902931" y="0"/>
                </a:cubicBezTo>
                <a:close/>
              </a:path>
            </a:pathLst>
          </a:custGeom>
          <a:solidFill>
            <a:schemeClr val="accent1">
              <a:alpha val="4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85" name="Google Shape;285;p46"/>
          <p:cNvSpPr/>
          <p:nvPr/>
        </p:nvSpPr>
        <p:spPr>
          <a:xfrm rot="-1702755">
            <a:off x="947734" y="2125288"/>
            <a:ext cx="140372" cy="897053"/>
          </a:xfrm>
          <a:custGeom>
            <a:rect b="b" l="l" r="r" t="t"/>
            <a:pathLst>
              <a:path extrusionOk="0" h="1814359" w="283914">
                <a:moveTo>
                  <a:pt x="42360" y="0"/>
                </a:moveTo>
                <a:cubicBezTo>
                  <a:pt x="46976" y="0"/>
                  <a:pt x="51154" y="1630"/>
                  <a:pt x="54179" y="4263"/>
                </a:cubicBezTo>
                <a:lnTo>
                  <a:pt x="58533" y="13419"/>
                </a:lnTo>
                <a:cubicBezTo>
                  <a:pt x="58533" y="137926"/>
                  <a:pt x="58533" y="262434"/>
                  <a:pt x="58533" y="386942"/>
                </a:cubicBezTo>
                <a:cubicBezTo>
                  <a:pt x="58533" y="395420"/>
                  <a:pt x="66424" y="402293"/>
                  <a:pt x="76160" y="402293"/>
                </a:cubicBezTo>
                <a:cubicBezTo>
                  <a:pt x="85895" y="402293"/>
                  <a:pt x="93787" y="395420"/>
                  <a:pt x="93787" y="386942"/>
                </a:cubicBezTo>
                <a:lnTo>
                  <a:pt x="93787" y="14507"/>
                </a:lnTo>
                <a:lnTo>
                  <a:pt x="98658" y="4263"/>
                </a:lnTo>
                <a:cubicBezTo>
                  <a:pt x="101683" y="1630"/>
                  <a:pt x="105861" y="0"/>
                  <a:pt x="110477" y="0"/>
                </a:cubicBezTo>
                <a:cubicBezTo>
                  <a:pt x="115092" y="0"/>
                  <a:pt x="119271" y="1630"/>
                  <a:pt x="122295" y="4263"/>
                </a:cubicBezTo>
                <a:lnTo>
                  <a:pt x="126028" y="12112"/>
                </a:lnTo>
                <a:cubicBezTo>
                  <a:pt x="126028" y="137004"/>
                  <a:pt x="126027" y="261897"/>
                  <a:pt x="126027" y="386789"/>
                </a:cubicBezTo>
                <a:cubicBezTo>
                  <a:pt x="126027" y="395267"/>
                  <a:pt x="133919" y="402141"/>
                  <a:pt x="143654" y="402141"/>
                </a:cubicBezTo>
                <a:cubicBezTo>
                  <a:pt x="153389" y="402141"/>
                  <a:pt x="161281" y="395267"/>
                  <a:pt x="161281" y="386789"/>
                </a:cubicBezTo>
                <a:lnTo>
                  <a:pt x="161281" y="12671"/>
                </a:lnTo>
                <a:lnTo>
                  <a:pt x="165280" y="4263"/>
                </a:lnTo>
                <a:cubicBezTo>
                  <a:pt x="168305" y="1630"/>
                  <a:pt x="172483" y="0"/>
                  <a:pt x="177098" y="0"/>
                </a:cubicBezTo>
                <a:cubicBezTo>
                  <a:pt x="181714" y="0"/>
                  <a:pt x="185892" y="1630"/>
                  <a:pt x="188917" y="4263"/>
                </a:cubicBezTo>
                <a:lnTo>
                  <a:pt x="193523" y="13949"/>
                </a:lnTo>
                <a:cubicBezTo>
                  <a:pt x="193523" y="137066"/>
                  <a:pt x="193523" y="260183"/>
                  <a:pt x="193523" y="383300"/>
                </a:cubicBezTo>
                <a:cubicBezTo>
                  <a:pt x="193523" y="391778"/>
                  <a:pt x="201415" y="398651"/>
                  <a:pt x="211150" y="398651"/>
                </a:cubicBezTo>
                <a:cubicBezTo>
                  <a:pt x="220885" y="398651"/>
                  <a:pt x="228777" y="391778"/>
                  <a:pt x="228777" y="383300"/>
                </a:cubicBezTo>
                <a:lnTo>
                  <a:pt x="228777" y="13976"/>
                </a:lnTo>
                <a:lnTo>
                  <a:pt x="233396" y="4263"/>
                </a:lnTo>
                <a:cubicBezTo>
                  <a:pt x="236421" y="1630"/>
                  <a:pt x="240599" y="0"/>
                  <a:pt x="245215" y="0"/>
                </a:cubicBezTo>
                <a:cubicBezTo>
                  <a:pt x="254446" y="0"/>
                  <a:pt x="261928" y="6517"/>
                  <a:pt x="261928" y="14556"/>
                </a:cubicBezTo>
                <a:lnTo>
                  <a:pt x="283914" y="553277"/>
                </a:lnTo>
                <a:cubicBezTo>
                  <a:pt x="284158" y="583414"/>
                  <a:pt x="215641" y="655209"/>
                  <a:pt x="181505" y="706175"/>
                </a:cubicBezTo>
                <a:lnTo>
                  <a:pt x="181723" y="706175"/>
                </a:lnTo>
                <a:lnTo>
                  <a:pt x="202579" y="1752609"/>
                </a:lnTo>
                <a:lnTo>
                  <a:pt x="202348" y="1752609"/>
                </a:lnTo>
                <a:lnTo>
                  <a:pt x="202579" y="1753752"/>
                </a:lnTo>
                <a:cubicBezTo>
                  <a:pt x="202579" y="1787224"/>
                  <a:pt x="175444" y="1814359"/>
                  <a:pt x="141972" y="1814359"/>
                </a:cubicBezTo>
                <a:cubicBezTo>
                  <a:pt x="108500" y="1814359"/>
                  <a:pt x="81365" y="1787224"/>
                  <a:pt x="81365" y="1753752"/>
                </a:cubicBezTo>
                <a:lnTo>
                  <a:pt x="81596" y="1752609"/>
                </a:lnTo>
                <a:lnTo>
                  <a:pt x="81365" y="1752609"/>
                </a:lnTo>
                <a:lnTo>
                  <a:pt x="102221" y="706175"/>
                </a:lnTo>
                <a:lnTo>
                  <a:pt x="102440" y="706175"/>
                </a:lnTo>
                <a:cubicBezTo>
                  <a:pt x="68304" y="655209"/>
                  <a:pt x="-1708" y="580810"/>
                  <a:pt x="32" y="553277"/>
                </a:cubicBezTo>
                <a:lnTo>
                  <a:pt x="25647" y="14556"/>
                </a:lnTo>
                <a:cubicBezTo>
                  <a:pt x="25647" y="6517"/>
                  <a:pt x="33130" y="0"/>
                  <a:pt x="42360" y="0"/>
                </a:cubicBezTo>
                <a:close/>
              </a:path>
            </a:pathLst>
          </a:custGeom>
          <a:solidFill>
            <a:schemeClr val="accent2">
              <a:alpha val="4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86" name="Google Shape;286;p46"/>
          <p:cNvSpPr/>
          <p:nvPr/>
        </p:nvSpPr>
        <p:spPr>
          <a:xfrm rot="897005">
            <a:off x="1024925" y="2010173"/>
            <a:ext cx="101830" cy="972886"/>
          </a:xfrm>
          <a:custGeom>
            <a:rect b="b" l="l" r="r" t="t"/>
            <a:pathLst>
              <a:path extrusionOk="0" h="1968492" w="206039">
                <a:moveTo>
                  <a:pt x="99980" y="933584"/>
                </a:moveTo>
                <a:lnTo>
                  <a:pt x="183997" y="933584"/>
                </a:lnTo>
                <a:lnTo>
                  <a:pt x="206038" y="1910824"/>
                </a:lnTo>
                <a:lnTo>
                  <a:pt x="205795" y="1910824"/>
                </a:lnTo>
                <a:lnTo>
                  <a:pt x="206039" y="1911892"/>
                </a:lnTo>
                <a:cubicBezTo>
                  <a:pt x="206039" y="1943151"/>
                  <a:pt x="177363" y="1968492"/>
                  <a:pt x="141989" y="1968492"/>
                </a:cubicBezTo>
                <a:cubicBezTo>
                  <a:pt x="106615" y="1968492"/>
                  <a:pt x="77939" y="1943151"/>
                  <a:pt x="77939" y="1911892"/>
                </a:cubicBezTo>
                <a:lnTo>
                  <a:pt x="78183" y="1910824"/>
                </a:lnTo>
                <a:lnTo>
                  <a:pt x="77939" y="1910824"/>
                </a:lnTo>
                <a:close/>
                <a:moveTo>
                  <a:pt x="187276" y="0"/>
                </a:moveTo>
                <a:cubicBezTo>
                  <a:pt x="198810" y="2879"/>
                  <a:pt x="193043" y="587326"/>
                  <a:pt x="183816" y="932812"/>
                </a:cubicBezTo>
                <a:cubicBezTo>
                  <a:pt x="126151" y="931852"/>
                  <a:pt x="58105" y="936651"/>
                  <a:pt x="3899" y="929933"/>
                </a:cubicBezTo>
                <a:cubicBezTo>
                  <a:pt x="-16861" y="524947"/>
                  <a:pt x="45419" y="4798"/>
                  <a:pt x="187276" y="0"/>
                </a:cubicBezTo>
                <a:close/>
              </a:path>
            </a:pathLst>
          </a:custGeom>
          <a:solidFill>
            <a:schemeClr val="accent2">
              <a:alpha val="4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287" name="Google Shape;287;p46"/>
          <p:cNvSpPr/>
          <p:nvPr/>
        </p:nvSpPr>
        <p:spPr>
          <a:xfrm rot="1432246">
            <a:off x="6966128" y="1463543"/>
            <a:ext cx="346466" cy="1276368"/>
          </a:xfrm>
          <a:custGeom>
            <a:rect b="b" l="l" r="r" t="t"/>
            <a:pathLst>
              <a:path extrusionOk="0" h="2683192" w="728344">
                <a:moveTo>
                  <a:pt x="354423" y="2536507"/>
                </a:moveTo>
                <a:cubicBezTo>
                  <a:pt x="334421" y="2543175"/>
                  <a:pt x="323943" y="2565082"/>
                  <a:pt x="331563" y="2585085"/>
                </a:cubicBezTo>
                <a:cubicBezTo>
                  <a:pt x="338231" y="2605087"/>
                  <a:pt x="360138" y="2615565"/>
                  <a:pt x="380140" y="2607944"/>
                </a:cubicBezTo>
                <a:cubicBezTo>
                  <a:pt x="400143" y="2601277"/>
                  <a:pt x="410621" y="2579369"/>
                  <a:pt x="403001" y="2559367"/>
                </a:cubicBezTo>
                <a:cubicBezTo>
                  <a:pt x="396333" y="2539365"/>
                  <a:pt x="374426" y="2529840"/>
                  <a:pt x="354423" y="2536507"/>
                </a:cubicBezTo>
                <a:close/>
                <a:moveTo>
                  <a:pt x="590643" y="141923"/>
                </a:moveTo>
                <a:cubicBezTo>
                  <a:pt x="575403" y="141923"/>
                  <a:pt x="562068" y="152400"/>
                  <a:pt x="562068" y="165735"/>
                </a:cubicBezTo>
                <a:lnTo>
                  <a:pt x="562068" y="782955"/>
                </a:lnTo>
                <a:cubicBezTo>
                  <a:pt x="562068" y="796290"/>
                  <a:pt x="574451" y="806768"/>
                  <a:pt x="590643" y="806768"/>
                </a:cubicBezTo>
                <a:cubicBezTo>
                  <a:pt x="605883" y="806768"/>
                  <a:pt x="619218" y="796290"/>
                  <a:pt x="619218" y="782955"/>
                </a:cubicBezTo>
                <a:lnTo>
                  <a:pt x="619218" y="165735"/>
                </a:lnTo>
                <a:cubicBezTo>
                  <a:pt x="619218" y="152400"/>
                  <a:pt x="606835" y="141923"/>
                  <a:pt x="590643" y="141923"/>
                </a:cubicBezTo>
                <a:close/>
                <a:moveTo>
                  <a:pt x="479201" y="141923"/>
                </a:moveTo>
                <a:cubicBezTo>
                  <a:pt x="463960" y="141923"/>
                  <a:pt x="450626" y="152400"/>
                  <a:pt x="450626" y="165735"/>
                </a:cubicBezTo>
                <a:lnTo>
                  <a:pt x="450626" y="782955"/>
                </a:lnTo>
                <a:cubicBezTo>
                  <a:pt x="450626" y="796290"/>
                  <a:pt x="463008" y="806768"/>
                  <a:pt x="479201" y="806768"/>
                </a:cubicBezTo>
                <a:cubicBezTo>
                  <a:pt x="494440" y="806768"/>
                  <a:pt x="507776" y="796290"/>
                  <a:pt x="507776" y="782955"/>
                </a:cubicBezTo>
                <a:lnTo>
                  <a:pt x="507776" y="165735"/>
                </a:lnTo>
                <a:cubicBezTo>
                  <a:pt x="507776" y="152400"/>
                  <a:pt x="495393" y="141923"/>
                  <a:pt x="479201" y="141923"/>
                </a:cubicBezTo>
                <a:close/>
                <a:moveTo>
                  <a:pt x="367758" y="141923"/>
                </a:moveTo>
                <a:cubicBezTo>
                  <a:pt x="352518" y="141923"/>
                  <a:pt x="339183" y="152400"/>
                  <a:pt x="339183" y="165735"/>
                </a:cubicBezTo>
                <a:lnTo>
                  <a:pt x="339183" y="782955"/>
                </a:lnTo>
                <a:cubicBezTo>
                  <a:pt x="339183" y="796290"/>
                  <a:pt x="351565" y="806768"/>
                  <a:pt x="367758" y="806768"/>
                </a:cubicBezTo>
                <a:cubicBezTo>
                  <a:pt x="382998" y="806768"/>
                  <a:pt x="396333" y="796290"/>
                  <a:pt x="396333" y="782955"/>
                </a:cubicBezTo>
                <a:lnTo>
                  <a:pt x="396333" y="165735"/>
                </a:lnTo>
                <a:cubicBezTo>
                  <a:pt x="396333" y="152400"/>
                  <a:pt x="383951" y="141923"/>
                  <a:pt x="367758" y="141923"/>
                </a:cubicBezTo>
                <a:close/>
                <a:moveTo>
                  <a:pt x="256315" y="141923"/>
                </a:moveTo>
                <a:cubicBezTo>
                  <a:pt x="241076" y="141923"/>
                  <a:pt x="227740" y="152400"/>
                  <a:pt x="227740" y="165735"/>
                </a:cubicBezTo>
                <a:lnTo>
                  <a:pt x="227740" y="782955"/>
                </a:lnTo>
                <a:cubicBezTo>
                  <a:pt x="227740" y="796290"/>
                  <a:pt x="240123" y="806768"/>
                  <a:pt x="256315" y="806768"/>
                </a:cubicBezTo>
                <a:cubicBezTo>
                  <a:pt x="271555" y="806768"/>
                  <a:pt x="284890" y="796290"/>
                  <a:pt x="284890" y="782955"/>
                </a:cubicBezTo>
                <a:lnTo>
                  <a:pt x="284890" y="165735"/>
                </a:lnTo>
                <a:cubicBezTo>
                  <a:pt x="284890" y="152400"/>
                  <a:pt x="272508" y="141923"/>
                  <a:pt x="256315" y="141923"/>
                </a:cubicBezTo>
                <a:close/>
                <a:moveTo>
                  <a:pt x="144873" y="141923"/>
                </a:moveTo>
                <a:cubicBezTo>
                  <a:pt x="129633" y="141923"/>
                  <a:pt x="116298" y="152400"/>
                  <a:pt x="116298" y="165735"/>
                </a:cubicBezTo>
                <a:lnTo>
                  <a:pt x="116298" y="782955"/>
                </a:lnTo>
                <a:cubicBezTo>
                  <a:pt x="116298" y="796290"/>
                  <a:pt x="128680" y="806768"/>
                  <a:pt x="144873" y="806768"/>
                </a:cubicBezTo>
                <a:cubicBezTo>
                  <a:pt x="160113" y="806768"/>
                  <a:pt x="173448" y="796290"/>
                  <a:pt x="173448" y="782955"/>
                </a:cubicBezTo>
                <a:lnTo>
                  <a:pt x="173448" y="165735"/>
                </a:lnTo>
                <a:cubicBezTo>
                  <a:pt x="173448" y="152400"/>
                  <a:pt x="161065" y="141923"/>
                  <a:pt x="144873" y="141923"/>
                </a:cubicBezTo>
                <a:close/>
                <a:moveTo>
                  <a:pt x="229646" y="0"/>
                </a:moveTo>
                <a:lnTo>
                  <a:pt x="499203" y="0"/>
                </a:lnTo>
                <a:cubicBezTo>
                  <a:pt x="624933" y="0"/>
                  <a:pt x="743043" y="36195"/>
                  <a:pt x="726851" y="228600"/>
                </a:cubicBezTo>
                <a:lnTo>
                  <a:pt x="688751" y="783908"/>
                </a:lnTo>
                <a:cubicBezTo>
                  <a:pt x="688751" y="841058"/>
                  <a:pt x="642078" y="888683"/>
                  <a:pt x="583976" y="888683"/>
                </a:cubicBezTo>
                <a:lnTo>
                  <a:pt x="412526" y="888683"/>
                </a:lnTo>
                <a:lnTo>
                  <a:pt x="412526" y="1535079"/>
                </a:lnTo>
                <a:lnTo>
                  <a:pt x="430981" y="1547455"/>
                </a:lnTo>
                <a:cubicBezTo>
                  <a:pt x="447292" y="1563767"/>
                  <a:pt x="457293" y="1586389"/>
                  <a:pt x="457293" y="1611630"/>
                </a:cubicBezTo>
                <a:lnTo>
                  <a:pt x="457293" y="2592705"/>
                </a:lnTo>
                <a:cubicBezTo>
                  <a:pt x="457293" y="2642235"/>
                  <a:pt x="416335" y="2683192"/>
                  <a:pt x="366806" y="2683192"/>
                </a:cubicBezTo>
                <a:cubicBezTo>
                  <a:pt x="317276" y="2683192"/>
                  <a:pt x="276318" y="2642235"/>
                  <a:pt x="276318" y="2592705"/>
                </a:cubicBezTo>
                <a:lnTo>
                  <a:pt x="276318" y="1611630"/>
                </a:lnTo>
                <a:cubicBezTo>
                  <a:pt x="276318" y="1586865"/>
                  <a:pt x="286558" y="1564243"/>
                  <a:pt x="302989" y="1547813"/>
                </a:cubicBezTo>
                <a:lnTo>
                  <a:pt x="322038" y="1534909"/>
                </a:lnTo>
                <a:lnTo>
                  <a:pt x="322038" y="888683"/>
                </a:lnTo>
                <a:lnTo>
                  <a:pt x="143921" y="888683"/>
                </a:lnTo>
                <a:cubicBezTo>
                  <a:pt x="86771" y="888683"/>
                  <a:pt x="39146" y="842010"/>
                  <a:pt x="39146" y="783908"/>
                </a:cubicBezTo>
                <a:lnTo>
                  <a:pt x="1046" y="228600"/>
                </a:lnTo>
                <a:cubicBezTo>
                  <a:pt x="-12290" y="34290"/>
                  <a:pt x="103915" y="0"/>
                  <a:pt x="229646" y="0"/>
                </a:cubicBezTo>
                <a:close/>
              </a:path>
            </a:pathLst>
          </a:custGeom>
          <a:solidFill>
            <a:schemeClr val="accent1">
              <a:alpha val="4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88" name="Google Shape;288;p46"/>
          <p:cNvSpPr/>
          <p:nvPr/>
        </p:nvSpPr>
        <p:spPr>
          <a:xfrm rot="9000295">
            <a:off x="1079319" y="946972"/>
            <a:ext cx="1209347" cy="2097708"/>
          </a:xfrm>
          <a:custGeom>
            <a:rect b="b" l="l" r="r" t="t"/>
            <a:pathLst>
              <a:path extrusionOk="0" h="1969386" w="1135368">
                <a:moveTo>
                  <a:pt x="565521" y="1853084"/>
                </a:moveTo>
                <a:cubicBezTo>
                  <a:pt x="550014" y="1853084"/>
                  <a:pt x="536444" y="1864714"/>
                  <a:pt x="536444" y="1882161"/>
                </a:cubicBezTo>
                <a:cubicBezTo>
                  <a:pt x="536444" y="1897668"/>
                  <a:pt x="548074" y="1911235"/>
                  <a:pt x="565521" y="1911235"/>
                </a:cubicBezTo>
                <a:cubicBezTo>
                  <a:pt x="581028" y="1911235"/>
                  <a:pt x="594595" y="1897668"/>
                  <a:pt x="594595" y="1882161"/>
                </a:cubicBezTo>
                <a:cubicBezTo>
                  <a:pt x="594595" y="1866654"/>
                  <a:pt x="582965" y="1853084"/>
                  <a:pt x="565521" y="1853084"/>
                </a:cubicBezTo>
                <a:close/>
                <a:moveTo>
                  <a:pt x="563581" y="133746"/>
                </a:moveTo>
                <a:cubicBezTo>
                  <a:pt x="802002" y="133746"/>
                  <a:pt x="995840" y="327584"/>
                  <a:pt x="997777" y="567942"/>
                </a:cubicBezTo>
                <a:cubicBezTo>
                  <a:pt x="999714" y="804423"/>
                  <a:pt x="802002" y="1002140"/>
                  <a:pt x="563581" y="1002140"/>
                </a:cubicBezTo>
                <a:cubicBezTo>
                  <a:pt x="319346" y="1002140"/>
                  <a:pt x="127446" y="806363"/>
                  <a:pt x="127446" y="560188"/>
                </a:cubicBezTo>
                <a:cubicBezTo>
                  <a:pt x="127446" y="325646"/>
                  <a:pt x="325160" y="131809"/>
                  <a:pt x="563581" y="133746"/>
                </a:cubicBezTo>
                <a:close/>
                <a:moveTo>
                  <a:pt x="563581" y="100795"/>
                </a:moveTo>
                <a:cubicBezTo>
                  <a:pt x="305777" y="100795"/>
                  <a:pt x="94495" y="306263"/>
                  <a:pt x="94495" y="560188"/>
                </a:cubicBezTo>
                <a:cubicBezTo>
                  <a:pt x="94495" y="825747"/>
                  <a:pt x="299963" y="1035091"/>
                  <a:pt x="561642" y="1035091"/>
                </a:cubicBezTo>
                <a:cubicBezTo>
                  <a:pt x="819447" y="1035091"/>
                  <a:pt x="1028791" y="825747"/>
                  <a:pt x="1028791" y="567942"/>
                </a:cubicBezTo>
                <a:cubicBezTo>
                  <a:pt x="1028791" y="310139"/>
                  <a:pt x="821386" y="100795"/>
                  <a:pt x="563581" y="100795"/>
                </a:cubicBezTo>
                <a:close/>
                <a:moveTo>
                  <a:pt x="542260" y="0"/>
                </a:moveTo>
                <a:cubicBezTo>
                  <a:pt x="551951" y="0"/>
                  <a:pt x="563581" y="0"/>
                  <a:pt x="573274" y="0"/>
                </a:cubicBezTo>
                <a:cubicBezTo>
                  <a:pt x="662439" y="5814"/>
                  <a:pt x="749665" y="25198"/>
                  <a:pt x="829139" y="67844"/>
                </a:cubicBezTo>
                <a:cubicBezTo>
                  <a:pt x="1040421" y="182207"/>
                  <a:pt x="1158663" y="412874"/>
                  <a:pt x="1131525" y="643540"/>
                </a:cubicBezTo>
                <a:cubicBezTo>
                  <a:pt x="1094695" y="885837"/>
                  <a:pt x="918304" y="1073858"/>
                  <a:pt x="677946" y="1120379"/>
                </a:cubicBezTo>
                <a:cubicBezTo>
                  <a:pt x="668253" y="1120379"/>
                  <a:pt x="662439" y="1122319"/>
                  <a:pt x="656623" y="1126195"/>
                </a:cubicBezTo>
                <a:lnTo>
                  <a:pt x="652746" y="1126195"/>
                </a:lnTo>
                <a:cubicBezTo>
                  <a:pt x="650809" y="1128133"/>
                  <a:pt x="648870" y="1130072"/>
                  <a:pt x="646932" y="1132009"/>
                </a:cubicBezTo>
                <a:cubicBezTo>
                  <a:pt x="648870" y="1151393"/>
                  <a:pt x="635302" y="1168840"/>
                  <a:pt x="654686" y="1182407"/>
                </a:cubicBezTo>
                <a:cubicBezTo>
                  <a:pt x="683760" y="1201791"/>
                  <a:pt x="674069" y="1246375"/>
                  <a:pt x="664377" y="1267696"/>
                </a:cubicBezTo>
                <a:cubicBezTo>
                  <a:pt x="639179" y="1329724"/>
                  <a:pt x="617856" y="1356861"/>
                  <a:pt x="619795" y="1424703"/>
                </a:cubicBezTo>
                <a:cubicBezTo>
                  <a:pt x="621732" y="1469286"/>
                  <a:pt x="646932" y="1572021"/>
                  <a:pt x="646932" y="1616603"/>
                </a:cubicBezTo>
                <a:cubicBezTo>
                  <a:pt x="644993" y="1711584"/>
                  <a:pt x="644993" y="1804626"/>
                  <a:pt x="644993" y="1899605"/>
                </a:cubicBezTo>
                <a:cubicBezTo>
                  <a:pt x="644993" y="1924805"/>
                  <a:pt x="637239" y="1946126"/>
                  <a:pt x="613979" y="1957756"/>
                </a:cubicBezTo>
                <a:cubicBezTo>
                  <a:pt x="598472" y="1965510"/>
                  <a:pt x="582965" y="1969386"/>
                  <a:pt x="569397" y="1969386"/>
                </a:cubicBezTo>
                <a:cubicBezTo>
                  <a:pt x="555828" y="1969386"/>
                  <a:pt x="540321" y="1965510"/>
                  <a:pt x="524814" y="1957756"/>
                </a:cubicBezTo>
                <a:cubicBezTo>
                  <a:pt x="501553" y="1946126"/>
                  <a:pt x="493800" y="1924805"/>
                  <a:pt x="493800" y="1899605"/>
                </a:cubicBezTo>
                <a:cubicBezTo>
                  <a:pt x="493800" y="1804626"/>
                  <a:pt x="491862" y="1711584"/>
                  <a:pt x="491862" y="1616603"/>
                </a:cubicBezTo>
                <a:cubicBezTo>
                  <a:pt x="489923" y="1572021"/>
                  <a:pt x="517060" y="1469286"/>
                  <a:pt x="519000" y="1424703"/>
                </a:cubicBezTo>
                <a:cubicBezTo>
                  <a:pt x="520937" y="1356861"/>
                  <a:pt x="499616" y="1327784"/>
                  <a:pt x="474416" y="1267696"/>
                </a:cubicBezTo>
                <a:cubicBezTo>
                  <a:pt x="466663" y="1246375"/>
                  <a:pt x="455032" y="1201791"/>
                  <a:pt x="484109" y="1182407"/>
                </a:cubicBezTo>
                <a:cubicBezTo>
                  <a:pt x="503493" y="1170777"/>
                  <a:pt x="489923" y="1153331"/>
                  <a:pt x="491862" y="1132009"/>
                </a:cubicBezTo>
                <a:cubicBezTo>
                  <a:pt x="489923" y="1130072"/>
                  <a:pt x="487986" y="1128133"/>
                  <a:pt x="486046" y="1126195"/>
                </a:cubicBezTo>
                <a:lnTo>
                  <a:pt x="476355" y="1126195"/>
                </a:lnTo>
                <a:cubicBezTo>
                  <a:pt x="476355" y="1126195"/>
                  <a:pt x="474416" y="1124256"/>
                  <a:pt x="474416" y="1124256"/>
                </a:cubicBezTo>
                <a:cubicBezTo>
                  <a:pt x="385251" y="1108749"/>
                  <a:pt x="303839" y="1077735"/>
                  <a:pt x="232120" y="1023461"/>
                </a:cubicBezTo>
                <a:cubicBezTo>
                  <a:pt x="158462" y="967247"/>
                  <a:pt x="96434" y="899405"/>
                  <a:pt x="57667" y="816056"/>
                </a:cubicBezTo>
                <a:cubicBezTo>
                  <a:pt x="24714" y="748212"/>
                  <a:pt x="1453" y="676491"/>
                  <a:pt x="1453" y="598956"/>
                </a:cubicBezTo>
                <a:cubicBezTo>
                  <a:pt x="-484" y="575698"/>
                  <a:pt x="-484" y="552435"/>
                  <a:pt x="1453" y="531114"/>
                </a:cubicBezTo>
                <a:cubicBezTo>
                  <a:pt x="18900" y="253928"/>
                  <a:pt x="224367" y="36828"/>
                  <a:pt x="501553" y="3877"/>
                </a:cubicBezTo>
                <a:cubicBezTo>
                  <a:pt x="515123" y="0"/>
                  <a:pt x="528690" y="5814"/>
                  <a:pt x="542260" y="0"/>
                </a:cubicBezTo>
                <a:close/>
              </a:path>
            </a:pathLst>
          </a:custGeom>
          <a:solidFill>
            <a:schemeClr val="accent1">
              <a:alpha val="4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nvGrpSpPr>
          <p:cNvPr id="289" name="Google Shape;289;p46"/>
          <p:cNvGrpSpPr/>
          <p:nvPr/>
        </p:nvGrpSpPr>
        <p:grpSpPr>
          <a:xfrm rot="871979">
            <a:off x="4864494" y="2149419"/>
            <a:ext cx="1585420" cy="956857"/>
            <a:chOff x="1429386" y="2788700"/>
            <a:chExt cx="942975" cy="569119"/>
          </a:xfrm>
        </p:grpSpPr>
        <p:sp>
          <p:nvSpPr>
            <p:cNvPr id="290" name="Google Shape;290;p46"/>
            <p:cNvSpPr/>
            <p:nvPr/>
          </p:nvSpPr>
          <p:spPr>
            <a:xfrm>
              <a:off x="1429386" y="2948244"/>
              <a:ext cx="942975" cy="409575"/>
            </a:xfrm>
            <a:custGeom>
              <a:rect b="b" l="l" r="r" t="t"/>
              <a:pathLst>
                <a:path extrusionOk="0" h="409575" w="942975">
                  <a:moveTo>
                    <a:pt x="935355" y="42386"/>
                  </a:moveTo>
                  <a:cubicBezTo>
                    <a:pt x="923925" y="18574"/>
                    <a:pt x="902970" y="11906"/>
                    <a:pt x="879157" y="10954"/>
                  </a:cubicBezTo>
                  <a:cubicBezTo>
                    <a:pt x="858203" y="10001"/>
                    <a:pt x="837248" y="10954"/>
                    <a:pt x="816293" y="10954"/>
                  </a:cubicBezTo>
                  <a:cubicBezTo>
                    <a:pt x="810578" y="10954"/>
                    <a:pt x="806768" y="10001"/>
                    <a:pt x="807720" y="2381"/>
                  </a:cubicBezTo>
                  <a:cubicBezTo>
                    <a:pt x="802957" y="-1429"/>
                    <a:pt x="798195" y="476"/>
                    <a:pt x="793432" y="476"/>
                  </a:cubicBezTo>
                  <a:cubicBezTo>
                    <a:pt x="694373" y="476"/>
                    <a:pt x="596265" y="476"/>
                    <a:pt x="497205" y="476"/>
                  </a:cubicBezTo>
                  <a:cubicBezTo>
                    <a:pt x="381000" y="476"/>
                    <a:pt x="263843" y="476"/>
                    <a:pt x="147638" y="476"/>
                  </a:cubicBezTo>
                  <a:cubicBezTo>
                    <a:pt x="140018" y="476"/>
                    <a:pt x="134302" y="476"/>
                    <a:pt x="132398" y="10001"/>
                  </a:cubicBezTo>
                  <a:cubicBezTo>
                    <a:pt x="108585" y="10001"/>
                    <a:pt x="83820" y="10954"/>
                    <a:pt x="60008" y="10954"/>
                  </a:cubicBezTo>
                  <a:cubicBezTo>
                    <a:pt x="51435" y="10954"/>
                    <a:pt x="43815" y="11906"/>
                    <a:pt x="35243" y="15716"/>
                  </a:cubicBezTo>
                  <a:cubicBezTo>
                    <a:pt x="10477" y="25241"/>
                    <a:pt x="0" y="56674"/>
                    <a:pt x="0" y="86201"/>
                  </a:cubicBezTo>
                  <a:cubicBezTo>
                    <a:pt x="0" y="108109"/>
                    <a:pt x="16193" y="144304"/>
                    <a:pt x="38100" y="150019"/>
                  </a:cubicBezTo>
                  <a:cubicBezTo>
                    <a:pt x="46673" y="152876"/>
                    <a:pt x="56198" y="150971"/>
                    <a:pt x="64770" y="153829"/>
                  </a:cubicBezTo>
                  <a:cubicBezTo>
                    <a:pt x="87630" y="151924"/>
                    <a:pt x="109538" y="151924"/>
                    <a:pt x="132398" y="153829"/>
                  </a:cubicBezTo>
                  <a:lnTo>
                    <a:pt x="132398" y="153829"/>
                  </a:lnTo>
                  <a:cubicBezTo>
                    <a:pt x="135255" y="158591"/>
                    <a:pt x="133350" y="163354"/>
                    <a:pt x="133350" y="169069"/>
                  </a:cubicBezTo>
                  <a:cubicBezTo>
                    <a:pt x="133350" y="227171"/>
                    <a:pt x="133350" y="230029"/>
                    <a:pt x="133350" y="288131"/>
                  </a:cubicBezTo>
                  <a:cubicBezTo>
                    <a:pt x="133350" y="314801"/>
                    <a:pt x="132398" y="341471"/>
                    <a:pt x="134302" y="368141"/>
                  </a:cubicBezTo>
                  <a:cubicBezTo>
                    <a:pt x="140970" y="399574"/>
                    <a:pt x="155257" y="411956"/>
                    <a:pt x="188595" y="411956"/>
                  </a:cubicBezTo>
                  <a:cubicBezTo>
                    <a:pt x="373380" y="411956"/>
                    <a:pt x="558165" y="411956"/>
                    <a:pt x="743903" y="411956"/>
                  </a:cubicBezTo>
                  <a:cubicBezTo>
                    <a:pt x="754380" y="411956"/>
                    <a:pt x="763905" y="411004"/>
                    <a:pt x="773430" y="406241"/>
                  </a:cubicBezTo>
                  <a:cubicBezTo>
                    <a:pt x="797243" y="394811"/>
                    <a:pt x="808673" y="375761"/>
                    <a:pt x="808673" y="350044"/>
                  </a:cubicBezTo>
                  <a:cubicBezTo>
                    <a:pt x="808673" y="271939"/>
                    <a:pt x="808673" y="248126"/>
                    <a:pt x="808673" y="170021"/>
                  </a:cubicBezTo>
                  <a:cubicBezTo>
                    <a:pt x="808673" y="165259"/>
                    <a:pt x="807720" y="159544"/>
                    <a:pt x="809625" y="154781"/>
                  </a:cubicBezTo>
                  <a:cubicBezTo>
                    <a:pt x="814388" y="151924"/>
                    <a:pt x="819150" y="153829"/>
                    <a:pt x="823913" y="153829"/>
                  </a:cubicBezTo>
                  <a:cubicBezTo>
                    <a:pt x="847725" y="152876"/>
                    <a:pt x="872490" y="154781"/>
                    <a:pt x="896303" y="152876"/>
                  </a:cubicBezTo>
                  <a:cubicBezTo>
                    <a:pt x="913448" y="147161"/>
                    <a:pt x="970598" y="114776"/>
                    <a:pt x="935355" y="42386"/>
                  </a:cubicBezTo>
                  <a:close/>
                  <a:moveTo>
                    <a:pt x="135255" y="111919"/>
                  </a:moveTo>
                  <a:cubicBezTo>
                    <a:pt x="135255" y="119539"/>
                    <a:pt x="133350" y="128111"/>
                    <a:pt x="125730" y="128111"/>
                  </a:cubicBezTo>
                  <a:cubicBezTo>
                    <a:pt x="102870" y="128111"/>
                    <a:pt x="80010" y="128111"/>
                    <a:pt x="57150" y="128111"/>
                  </a:cubicBezTo>
                  <a:cubicBezTo>
                    <a:pt x="38100" y="128111"/>
                    <a:pt x="23813" y="99536"/>
                    <a:pt x="23813" y="81439"/>
                  </a:cubicBezTo>
                  <a:cubicBezTo>
                    <a:pt x="23813" y="63341"/>
                    <a:pt x="37148" y="36671"/>
                    <a:pt x="55245" y="34766"/>
                  </a:cubicBezTo>
                  <a:cubicBezTo>
                    <a:pt x="56198" y="34766"/>
                    <a:pt x="58102" y="34766"/>
                    <a:pt x="59055" y="34766"/>
                  </a:cubicBezTo>
                  <a:cubicBezTo>
                    <a:pt x="70485" y="34766"/>
                    <a:pt x="80963" y="34766"/>
                    <a:pt x="92393" y="34766"/>
                  </a:cubicBezTo>
                  <a:cubicBezTo>
                    <a:pt x="103823" y="34766"/>
                    <a:pt x="114300" y="34766"/>
                    <a:pt x="125730" y="34766"/>
                  </a:cubicBezTo>
                  <a:cubicBezTo>
                    <a:pt x="132398" y="34766"/>
                    <a:pt x="135255" y="36671"/>
                    <a:pt x="135255" y="44291"/>
                  </a:cubicBezTo>
                  <a:cubicBezTo>
                    <a:pt x="135255" y="59531"/>
                    <a:pt x="135255" y="95726"/>
                    <a:pt x="135255" y="111919"/>
                  </a:cubicBezTo>
                  <a:close/>
                  <a:moveTo>
                    <a:pt x="886778" y="128111"/>
                  </a:moveTo>
                  <a:cubicBezTo>
                    <a:pt x="862965" y="129064"/>
                    <a:pt x="840105" y="128111"/>
                    <a:pt x="816293" y="128111"/>
                  </a:cubicBezTo>
                  <a:cubicBezTo>
                    <a:pt x="809625" y="128111"/>
                    <a:pt x="807720" y="119539"/>
                    <a:pt x="807720" y="112871"/>
                  </a:cubicBezTo>
                  <a:cubicBezTo>
                    <a:pt x="807720" y="96679"/>
                    <a:pt x="807720" y="59531"/>
                    <a:pt x="807720" y="43339"/>
                  </a:cubicBezTo>
                  <a:cubicBezTo>
                    <a:pt x="807720" y="36671"/>
                    <a:pt x="810578" y="34766"/>
                    <a:pt x="816293" y="34766"/>
                  </a:cubicBezTo>
                  <a:cubicBezTo>
                    <a:pt x="828675" y="34766"/>
                    <a:pt x="840105" y="34766"/>
                    <a:pt x="852488" y="34766"/>
                  </a:cubicBezTo>
                  <a:cubicBezTo>
                    <a:pt x="852488" y="34766"/>
                    <a:pt x="852488" y="34766"/>
                    <a:pt x="852488" y="34766"/>
                  </a:cubicBezTo>
                  <a:cubicBezTo>
                    <a:pt x="863918" y="34766"/>
                    <a:pt x="875348" y="33814"/>
                    <a:pt x="886778" y="34766"/>
                  </a:cubicBezTo>
                  <a:cubicBezTo>
                    <a:pt x="905828" y="35719"/>
                    <a:pt x="919163" y="63341"/>
                    <a:pt x="919163" y="81439"/>
                  </a:cubicBezTo>
                  <a:cubicBezTo>
                    <a:pt x="919163" y="99536"/>
                    <a:pt x="904875" y="127159"/>
                    <a:pt x="886778" y="128111"/>
                  </a:cubicBezTo>
                  <a:close/>
                </a:path>
              </a:pathLst>
            </a:custGeom>
            <a:solidFill>
              <a:schemeClr val="accent1">
                <a:alpha val="4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91" name="Google Shape;291;p46"/>
            <p:cNvSpPr/>
            <p:nvPr/>
          </p:nvSpPr>
          <p:spPr>
            <a:xfrm>
              <a:off x="1541207" y="2788700"/>
              <a:ext cx="714375" cy="142875"/>
            </a:xfrm>
            <a:custGeom>
              <a:rect b="b" l="l" r="r" t="t"/>
              <a:pathLst>
                <a:path extrusionOk="0" h="142875" w="714375">
                  <a:moveTo>
                    <a:pt x="714949" y="132398"/>
                  </a:moveTo>
                  <a:cubicBezTo>
                    <a:pt x="713997" y="126683"/>
                    <a:pt x="711139" y="122873"/>
                    <a:pt x="704472" y="122873"/>
                  </a:cubicBezTo>
                  <a:cubicBezTo>
                    <a:pt x="674944" y="124778"/>
                    <a:pt x="648274" y="111442"/>
                    <a:pt x="619699" y="107633"/>
                  </a:cubicBezTo>
                  <a:cubicBezTo>
                    <a:pt x="600649" y="105728"/>
                    <a:pt x="519687" y="97155"/>
                    <a:pt x="505399" y="95250"/>
                  </a:cubicBezTo>
                  <a:cubicBezTo>
                    <a:pt x="496827" y="96203"/>
                    <a:pt x="487302" y="93345"/>
                    <a:pt x="488254" y="79058"/>
                  </a:cubicBezTo>
                  <a:cubicBezTo>
                    <a:pt x="489207" y="65723"/>
                    <a:pt x="489207" y="53340"/>
                    <a:pt x="482539" y="40005"/>
                  </a:cubicBezTo>
                  <a:cubicBezTo>
                    <a:pt x="472062" y="16192"/>
                    <a:pt x="452059" y="4763"/>
                    <a:pt x="428247" y="953"/>
                  </a:cubicBezTo>
                  <a:cubicBezTo>
                    <a:pt x="400624" y="0"/>
                    <a:pt x="379669" y="0"/>
                    <a:pt x="357762" y="0"/>
                  </a:cubicBezTo>
                  <a:cubicBezTo>
                    <a:pt x="336807" y="0"/>
                    <a:pt x="314899" y="0"/>
                    <a:pt x="287277" y="953"/>
                  </a:cubicBezTo>
                  <a:cubicBezTo>
                    <a:pt x="262512" y="4763"/>
                    <a:pt x="243462" y="16192"/>
                    <a:pt x="232984" y="40005"/>
                  </a:cubicBezTo>
                  <a:cubicBezTo>
                    <a:pt x="227269" y="53340"/>
                    <a:pt x="226317" y="65723"/>
                    <a:pt x="227269" y="79058"/>
                  </a:cubicBezTo>
                  <a:cubicBezTo>
                    <a:pt x="229174" y="93345"/>
                    <a:pt x="218697" y="96203"/>
                    <a:pt x="210124" y="95250"/>
                  </a:cubicBezTo>
                  <a:cubicBezTo>
                    <a:pt x="195837" y="98108"/>
                    <a:pt x="114874" y="105728"/>
                    <a:pt x="95824" y="107633"/>
                  </a:cubicBezTo>
                  <a:cubicBezTo>
                    <a:pt x="67249" y="111442"/>
                    <a:pt x="40579" y="124778"/>
                    <a:pt x="11052" y="122873"/>
                  </a:cubicBezTo>
                  <a:cubicBezTo>
                    <a:pt x="4384" y="122873"/>
                    <a:pt x="574" y="126683"/>
                    <a:pt x="574" y="132398"/>
                  </a:cubicBezTo>
                  <a:cubicBezTo>
                    <a:pt x="-378" y="139065"/>
                    <a:pt x="-1331" y="146685"/>
                    <a:pt x="8194" y="147638"/>
                  </a:cubicBezTo>
                  <a:cubicBezTo>
                    <a:pt x="12004" y="148590"/>
                    <a:pt x="15814" y="148590"/>
                    <a:pt x="18672" y="148590"/>
                  </a:cubicBezTo>
                  <a:cubicBezTo>
                    <a:pt x="131067" y="148590"/>
                    <a:pt x="243462" y="148590"/>
                    <a:pt x="355857" y="148590"/>
                  </a:cubicBezTo>
                  <a:cubicBezTo>
                    <a:pt x="468252" y="148590"/>
                    <a:pt x="580647" y="148590"/>
                    <a:pt x="693042" y="148590"/>
                  </a:cubicBezTo>
                  <a:cubicBezTo>
                    <a:pt x="696852" y="148590"/>
                    <a:pt x="700662" y="148590"/>
                    <a:pt x="703519" y="147638"/>
                  </a:cubicBezTo>
                  <a:cubicBezTo>
                    <a:pt x="716854" y="146685"/>
                    <a:pt x="715902" y="139065"/>
                    <a:pt x="714949" y="132398"/>
                  </a:cubicBezTo>
                  <a:close/>
                  <a:moveTo>
                    <a:pt x="453964" y="93345"/>
                  </a:moveTo>
                  <a:cubicBezTo>
                    <a:pt x="398719" y="94298"/>
                    <a:pt x="309184" y="95250"/>
                    <a:pt x="264417" y="93345"/>
                  </a:cubicBezTo>
                  <a:cubicBezTo>
                    <a:pt x="254892" y="93345"/>
                    <a:pt x="252034" y="91440"/>
                    <a:pt x="252034" y="81915"/>
                  </a:cubicBezTo>
                  <a:cubicBezTo>
                    <a:pt x="252034" y="40958"/>
                    <a:pt x="268227" y="24765"/>
                    <a:pt x="309184" y="24765"/>
                  </a:cubicBezTo>
                  <a:cubicBezTo>
                    <a:pt x="330139" y="24765"/>
                    <a:pt x="388242" y="24765"/>
                    <a:pt x="409197" y="24765"/>
                  </a:cubicBezTo>
                  <a:cubicBezTo>
                    <a:pt x="450154" y="24765"/>
                    <a:pt x="466347" y="40958"/>
                    <a:pt x="466347" y="81915"/>
                  </a:cubicBezTo>
                  <a:cubicBezTo>
                    <a:pt x="466347" y="91440"/>
                    <a:pt x="463489" y="93345"/>
                    <a:pt x="453964" y="93345"/>
                  </a:cubicBezTo>
                  <a:close/>
                </a:path>
              </a:pathLst>
            </a:custGeom>
            <a:solidFill>
              <a:schemeClr val="accent1">
                <a:alpha val="4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292" name="Google Shape;292;p46"/>
          <p:cNvGrpSpPr/>
          <p:nvPr/>
        </p:nvGrpSpPr>
        <p:grpSpPr>
          <a:xfrm rot="-1374822">
            <a:off x="3077391" y="1563268"/>
            <a:ext cx="721499" cy="602559"/>
            <a:chOff x="1720613" y="1882872"/>
            <a:chExt cx="962025" cy="803434"/>
          </a:xfrm>
        </p:grpSpPr>
        <p:sp>
          <p:nvSpPr>
            <p:cNvPr id="293" name="Google Shape;293;p46"/>
            <p:cNvSpPr/>
            <p:nvPr/>
          </p:nvSpPr>
          <p:spPr>
            <a:xfrm>
              <a:off x="1877062" y="1882872"/>
              <a:ext cx="409575" cy="161925"/>
            </a:xfrm>
            <a:custGeom>
              <a:rect b="b" l="l" r="r" t="t"/>
              <a:pathLst>
                <a:path extrusionOk="0" h="161925" w="409575">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solidFill>
              <a:schemeClr val="accent1">
                <a:alpha val="4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94" name="Google Shape;294;p46"/>
            <p:cNvSpPr/>
            <p:nvPr/>
          </p:nvSpPr>
          <p:spPr>
            <a:xfrm>
              <a:off x="1720613" y="2038606"/>
              <a:ext cx="962025" cy="647700"/>
            </a:xfrm>
            <a:custGeom>
              <a:rect b="b" l="l" r="r" t="t"/>
              <a:pathLst>
                <a:path extrusionOk="0" h="647700" w="962025">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solidFill>
              <a:schemeClr val="accent1">
                <a:alpha val="4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295" name="Google Shape;295;p46"/>
          <p:cNvSpPr/>
          <p:nvPr/>
        </p:nvSpPr>
        <p:spPr>
          <a:xfrm rot="-507394">
            <a:off x="7374986" y="1907486"/>
            <a:ext cx="342793" cy="496459"/>
          </a:xfrm>
          <a:custGeom>
            <a:rect b="b" l="l" r="r" t="t"/>
            <a:pathLst>
              <a:path extrusionOk="0" h="400050" w="276225">
                <a:moveTo>
                  <a:pt x="137834" y="156"/>
                </a:moveTo>
                <a:cubicBezTo>
                  <a:pt x="165457" y="156"/>
                  <a:pt x="187364" y="156"/>
                  <a:pt x="214987" y="156"/>
                </a:cubicBezTo>
                <a:cubicBezTo>
                  <a:pt x="221654" y="156"/>
                  <a:pt x="228322" y="-1749"/>
                  <a:pt x="232132" y="7776"/>
                </a:cubicBezTo>
                <a:cubicBezTo>
                  <a:pt x="250229" y="48733"/>
                  <a:pt x="272137" y="93501"/>
                  <a:pt x="275947" y="139221"/>
                </a:cubicBezTo>
                <a:cubicBezTo>
                  <a:pt x="279757" y="183988"/>
                  <a:pt x="261659" y="212563"/>
                  <a:pt x="223559" y="235423"/>
                </a:cubicBezTo>
                <a:cubicBezTo>
                  <a:pt x="212129" y="242091"/>
                  <a:pt x="202604" y="247806"/>
                  <a:pt x="190222" y="253521"/>
                </a:cubicBezTo>
                <a:cubicBezTo>
                  <a:pt x="154979" y="270666"/>
                  <a:pt x="153074" y="291621"/>
                  <a:pt x="153074" y="321148"/>
                </a:cubicBezTo>
                <a:cubicBezTo>
                  <a:pt x="152122" y="349723"/>
                  <a:pt x="163552" y="364963"/>
                  <a:pt x="189269" y="373536"/>
                </a:cubicBezTo>
                <a:cubicBezTo>
                  <a:pt x="200699" y="377346"/>
                  <a:pt x="214034" y="384013"/>
                  <a:pt x="225464" y="387823"/>
                </a:cubicBezTo>
                <a:cubicBezTo>
                  <a:pt x="229274" y="388776"/>
                  <a:pt x="232132" y="391633"/>
                  <a:pt x="231179" y="395443"/>
                </a:cubicBezTo>
                <a:cubicBezTo>
                  <a:pt x="230227" y="399253"/>
                  <a:pt x="226417" y="400206"/>
                  <a:pt x="222607" y="400206"/>
                </a:cubicBezTo>
                <a:cubicBezTo>
                  <a:pt x="168314" y="400206"/>
                  <a:pt x="109259" y="400206"/>
                  <a:pt x="54014" y="400206"/>
                </a:cubicBezTo>
                <a:cubicBezTo>
                  <a:pt x="50204" y="400206"/>
                  <a:pt x="46394" y="400206"/>
                  <a:pt x="45442" y="396396"/>
                </a:cubicBezTo>
                <a:cubicBezTo>
                  <a:pt x="44489" y="391633"/>
                  <a:pt x="49252" y="388776"/>
                  <a:pt x="53062" y="387823"/>
                </a:cubicBezTo>
                <a:cubicBezTo>
                  <a:pt x="64492" y="383061"/>
                  <a:pt x="78779" y="376393"/>
                  <a:pt x="91162" y="372583"/>
                </a:cubicBezTo>
                <a:cubicBezTo>
                  <a:pt x="115927" y="364011"/>
                  <a:pt x="125452" y="348771"/>
                  <a:pt x="124499" y="322101"/>
                </a:cubicBezTo>
                <a:cubicBezTo>
                  <a:pt x="124499" y="295431"/>
                  <a:pt x="129262" y="270666"/>
                  <a:pt x="91162" y="255426"/>
                </a:cubicBezTo>
                <a:cubicBezTo>
                  <a:pt x="78779" y="249711"/>
                  <a:pt x="68302" y="244948"/>
                  <a:pt x="55919" y="237328"/>
                </a:cubicBezTo>
                <a:cubicBezTo>
                  <a:pt x="7342" y="207801"/>
                  <a:pt x="-8851" y="172558"/>
                  <a:pt x="4484" y="117313"/>
                </a:cubicBezTo>
                <a:cubicBezTo>
                  <a:pt x="13057" y="83023"/>
                  <a:pt x="26392" y="44923"/>
                  <a:pt x="40679" y="12538"/>
                </a:cubicBezTo>
                <a:cubicBezTo>
                  <a:pt x="44489" y="3013"/>
                  <a:pt x="49252" y="156"/>
                  <a:pt x="59729" y="156"/>
                </a:cubicBezTo>
                <a:cubicBezTo>
                  <a:pt x="85447" y="1108"/>
                  <a:pt x="110212" y="156"/>
                  <a:pt x="137834" y="156"/>
                </a:cubicBezTo>
                <a:close/>
              </a:path>
            </a:pathLst>
          </a:custGeom>
          <a:solidFill>
            <a:schemeClr val="accent2">
              <a:alpha val="4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96" name="Google Shape;296;p46"/>
          <p:cNvSpPr/>
          <p:nvPr/>
        </p:nvSpPr>
        <p:spPr>
          <a:xfrm rot="-579799">
            <a:off x="6423426" y="2426103"/>
            <a:ext cx="502187" cy="686323"/>
          </a:xfrm>
          <a:custGeom>
            <a:rect b="b" l="l" r="r" t="t"/>
            <a:pathLst>
              <a:path extrusionOk="0" h="390525" w="285750">
                <a:moveTo>
                  <a:pt x="278353" y="0"/>
                </a:moveTo>
                <a:cubicBezTo>
                  <a:pt x="234538" y="0"/>
                  <a:pt x="186913" y="0"/>
                  <a:pt x="144050" y="0"/>
                </a:cubicBezTo>
                <a:cubicBezTo>
                  <a:pt x="144050" y="0"/>
                  <a:pt x="143098" y="0"/>
                  <a:pt x="143098" y="0"/>
                </a:cubicBezTo>
                <a:cubicBezTo>
                  <a:pt x="143098" y="0"/>
                  <a:pt x="142145" y="0"/>
                  <a:pt x="142145" y="0"/>
                </a:cubicBezTo>
                <a:cubicBezTo>
                  <a:pt x="99283" y="0"/>
                  <a:pt x="51658" y="0"/>
                  <a:pt x="7843" y="0"/>
                </a:cubicBezTo>
                <a:cubicBezTo>
                  <a:pt x="1175" y="0"/>
                  <a:pt x="-2635" y="7620"/>
                  <a:pt x="2128" y="13335"/>
                </a:cubicBezTo>
                <a:cubicBezTo>
                  <a:pt x="3080" y="14288"/>
                  <a:pt x="4033" y="15240"/>
                  <a:pt x="4985" y="16193"/>
                </a:cubicBezTo>
                <a:cubicBezTo>
                  <a:pt x="32608" y="49530"/>
                  <a:pt x="65945" y="82867"/>
                  <a:pt x="93568" y="116205"/>
                </a:cubicBezTo>
                <a:cubicBezTo>
                  <a:pt x="134525" y="165735"/>
                  <a:pt x="128810" y="155258"/>
                  <a:pt x="132620" y="213360"/>
                </a:cubicBezTo>
                <a:cubicBezTo>
                  <a:pt x="134525" y="245745"/>
                  <a:pt x="133573" y="281940"/>
                  <a:pt x="135478" y="315278"/>
                </a:cubicBezTo>
                <a:cubicBezTo>
                  <a:pt x="131668" y="366713"/>
                  <a:pt x="79280" y="369570"/>
                  <a:pt x="60230" y="380048"/>
                </a:cubicBezTo>
                <a:cubicBezTo>
                  <a:pt x="57373" y="381953"/>
                  <a:pt x="44038" y="385763"/>
                  <a:pt x="46895" y="395288"/>
                </a:cubicBezTo>
                <a:cubicBezTo>
                  <a:pt x="48800" y="401003"/>
                  <a:pt x="55468" y="399098"/>
                  <a:pt x="59278" y="399098"/>
                </a:cubicBezTo>
                <a:cubicBezTo>
                  <a:pt x="85948" y="399098"/>
                  <a:pt x="114523" y="399098"/>
                  <a:pt x="143098" y="399098"/>
                </a:cubicBezTo>
                <a:cubicBezTo>
                  <a:pt x="171673" y="399098"/>
                  <a:pt x="200248" y="399098"/>
                  <a:pt x="226918" y="399098"/>
                </a:cubicBezTo>
                <a:cubicBezTo>
                  <a:pt x="231680" y="399098"/>
                  <a:pt x="237395" y="401955"/>
                  <a:pt x="239300" y="395288"/>
                </a:cubicBezTo>
                <a:cubicBezTo>
                  <a:pt x="242158" y="385763"/>
                  <a:pt x="228823" y="381953"/>
                  <a:pt x="225965" y="380048"/>
                </a:cubicBezTo>
                <a:cubicBezTo>
                  <a:pt x="205963" y="368618"/>
                  <a:pt x="154528" y="365760"/>
                  <a:pt x="150718" y="315278"/>
                </a:cubicBezTo>
                <a:cubicBezTo>
                  <a:pt x="152623" y="282893"/>
                  <a:pt x="151670" y="246698"/>
                  <a:pt x="153575" y="213360"/>
                </a:cubicBezTo>
                <a:cubicBezTo>
                  <a:pt x="157385" y="155258"/>
                  <a:pt x="151670" y="165735"/>
                  <a:pt x="192628" y="116205"/>
                </a:cubicBezTo>
                <a:cubicBezTo>
                  <a:pt x="220250" y="82867"/>
                  <a:pt x="253588" y="49530"/>
                  <a:pt x="281210" y="16193"/>
                </a:cubicBezTo>
                <a:cubicBezTo>
                  <a:pt x="282163" y="15240"/>
                  <a:pt x="283115" y="14288"/>
                  <a:pt x="284068" y="13335"/>
                </a:cubicBezTo>
                <a:cubicBezTo>
                  <a:pt x="288830" y="7620"/>
                  <a:pt x="285020" y="0"/>
                  <a:pt x="278353" y="0"/>
                </a:cubicBezTo>
                <a:close/>
              </a:path>
            </a:pathLst>
          </a:custGeom>
          <a:solidFill>
            <a:schemeClr val="accent1">
              <a:alpha val="4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97" name="Google Shape;297;p46"/>
          <p:cNvSpPr/>
          <p:nvPr/>
        </p:nvSpPr>
        <p:spPr>
          <a:xfrm rot="933593">
            <a:off x="3071705" y="2436978"/>
            <a:ext cx="214383" cy="479809"/>
          </a:xfrm>
          <a:custGeom>
            <a:rect b="b" l="l" r="r" t="t"/>
            <a:pathLst>
              <a:path extrusionOk="0" h="447675" w="200025">
                <a:moveTo>
                  <a:pt x="178362" y="436245"/>
                </a:moveTo>
                <a:cubicBezTo>
                  <a:pt x="119307" y="413385"/>
                  <a:pt x="109782" y="407670"/>
                  <a:pt x="119307" y="326708"/>
                </a:cubicBezTo>
                <a:cubicBezTo>
                  <a:pt x="120260" y="316230"/>
                  <a:pt x="125975" y="306705"/>
                  <a:pt x="133595" y="299085"/>
                </a:cubicBezTo>
                <a:cubicBezTo>
                  <a:pt x="140262" y="292418"/>
                  <a:pt x="146930" y="286703"/>
                  <a:pt x="153597" y="280988"/>
                </a:cubicBezTo>
                <a:cubicBezTo>
                  <a:pt x="214557" y="233363"/>
                  <a:pt x="214557" y="207645"/>
                  <a:pt x="193602" y="133350"/>
                </a:cubicBezTo>
                <a:cubicBezTo>
                  <a:pt x="191697" y="125730"/>
                  <a:pt x="189792" y="118110"/>
                  <a:pt x="186935" y="111443"/>
                </a:cubicBezTo>
                <a:cubicBezTo>
                  <a:pt x="174552" y="80963"/>
                  <a:pt x="179315" y="44768"/>
                  <a:pt x="196460" y="14288"/>
                </a:cubicBezTo>
                <a:cubicBezTo>
                  <a:pt x="201222" y="5715"/>
                  <a:pt x="202175" y="0"/>
                  <a:pt x="189792" y="0"/>
                </a:cubicBezTo>
                <a:cubicBezTo>
                  <a:pt x="157407" y="0"/>
                  <a:pt x="129785" y="0"/>
                  <a:pt x="103115" y="0"/>
                </a:cubicBezTo>
                <a:cubicBezTo>
                  <a:pt x="76445" y="0"/>
                  <a:pt x="47870" y="0"/>
                  <a:pt x="16437" y="0"/>
                </a:cubicBezTo>
                <a:cubicBezTo>
                  <a:pt x="3102" y="0"/>
                  <a:pt x="4055" y="5715"/>
                  <a:pt x="9770" y="14288"/>
                </a:cubicBezTo>
                <a:cubicBezTo>
                  <a:pt x="26915" y="43815"/>
                  <a:pt x="31677" y="80010"/>
                  <a:pt x="19295" y="111443"/>
                </a:cubicBezTo>
                <a:cubicBezTo>
                  <a:pt x="16437" y="118110"/>
                  <a:pt x="14532" y="125730"/>
                  <a:pt x="12627" y="133350"/>
                </a:cubicBezTo>
                <a:cubicBezTo>
                  <a:pt x="-8328" y="207645"/>
                  <a:pt x="-8328" y="233363"/>
                  <a:pt x="52632" y="280988"/>
                </a:cubicBezTo>
                <a:cubicBezTo>
                  <a:pt x="57395" y="285750"/>
                  <a:pt x="64062" y="292418"/>
                  <a:pt x="70730" y="299085"/>
                </a:cubicBezTo>
                <a:cubicBezTo>
                  <a:pt x="78350" y="306705"/>
                  <a:pt x="84065" y="316230"/>
                  <a:pt x="85017" y="326708"/>
                </a:cubicBezTo>
                <a:cubicBezTo>
                  <a:pt x="93590" y="407670"/>
                  <a:pt x="85017" y="413385"/>
                  <a:pt x="25962" y="436245"/>
                </a:cubicBezTo>
                <a:cubicBezTo>
                  <a:pt x="22152" y="437198"/>
                  <a:pt x="3102" y="441960"/>
                  <a:pt x="5007" y="450533"/>
                </a:cubicBezTo>
                <a:cubicBezTo>
                  <a:pt x="6912" y="458153"/>
                  <a:pt x="27867" y="455295"/>
                  <a:pt x="33582" y="455295"/>
                </a:cubicBezTo>
                <a:cubicBezTo>
                  <a:pt x="57395" y="455295"/>
                  <a:pt x="79302" y="455295"/>
                  <a:pt x="102162" y="455295"/>
                </a:cubicBezTo>
                <a:cubicBezTo>
                  <a:pt x="125022" y="455295"/>
                  <a:pt x="146930" y="456248"/>
                  <a:pt x="170742" y="455295"/>
                </a:cubicBezTo>
                <a:cubicBezTo>
                  <a:pt x="177410" y="455295"/>
                  <a:pt x="197412" y="458153"/>
                  <a:pt x="199317" y="450533"/>
                </a:cubicBezTo>
                <a:cubicBezTo>
                  <a:pt x="201222" y="441960"/>
                  <a:pt x="182172" y="437198"/>
                  <a:pt x="178362" y="436245"/>
                </a:cubicBezTo>
                <a:close/>
              </a:path>
            </a:pathLst>
          </a:custGeom>
          <a:solidFill>
            <a:schemeClr val="accent1">
              <a:alpha val="4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98" name="Google Shape;298;p46"/>
          <p:cNvSpPr/>
          <p:nvPr/>
        </p:nvSpPr>
        <p:spPr>
          <a:xfrm rot="-444192">
            <a:off x="105380" y="2268623"/>
            <a:ext cx="627787" cy="846783"/>
          </a:xfrm>
          <a:custGeom>
            <a:rect b="b" l="l" r="r" t="t"/>
            <a:pathLst>
              <a:path extrusionOk="0" h="552450" w="409575">
                <a:moveTo>
                  <a:pt x="398633" y="415290"/>
                </a:moveTo>
                <a:cubicBezTo>
                  <a:pt x="391966" y="409575"/>
                  <a:pt x="384345" y="404812"/>
                  <a:pt x="377678" y="399098"/>
                </a:cubicBezTo>
                <a:cubicBezTo>
                  <a:pt x="301478" y="336233"/>
                  <a:pt x="240518" y="252412"/>
                  <a:pt x="242423" y="150495"/>
                </a:cubicBezTo>
                <a:cubicBezTo>
                  <a:pt x="243375" y="107632"/>
                  <a:pt x="266235" y="60960"/>
                  <a:pt x="284333" y="21907"/>
                </a:cubicBezTo>
                <a:cubicBezTo>
                  <a:pt x="294810" y="0"/>
                  <a:pt x="294810" y="0"/>
                  <a:pt x="270045" y="0"/>
                </a:cubicBezTo>
                <a:cubicBezTo>
                  <a:pt x="251948" y="0"/>
                  <a:pt x="166223" y="0"/>
                  <a:pt x="147173" y="0"/>
                </a:cubicBezTo>
                <a:cubicBezTo>
                  <a:pt x="122408" y="0"/>
                  <a:pt x="122408" y="0"/>
                  <a:pt x="132885" y="21907"/>
                </a:cubicBezTo>
                <a:cubicBezTo>
                  <a:pt x="150983" y="60960"/>
                  <a:pt x="174795" y="107632"/>
                  <a:pt x="174795" y="150495"/>
                </a:cubicBezTo>
                <a:cubicBezTo>
                  <a:pt x="176700" y="253365"/>
                  <a:pt x="116693" y="336233"/>
                  <a:pt x="39541" y="399098"/>
                </a:cubicBezTo>
                <a:cubicBezTo>
                  <a:pt x="32873" y="404812"/>
                  <a:pt x="25253" y="409575"/>
                  <a:pt x="18585" y="415290"/>
                </a:cubicBezTo>
                <a:cubicBezTo>
                  <a:pt x="-2370" y="434340"/>
                  <a:pt x="-5227" y="449580"/>
                  <a:pt x="8108" y="475298"/>
                </a:cubicBezTo>
                <a:cubicBezTo>
                  <a:pt x="21443" y="500062"/>
                  <a:pt x="48113" y="516255"/>
                  <a:pt x="71925" y="528638"/>
                </a:cubicBezTo>
                <a:cubicBezTo>
                  <a:pt x="115741" y="549593"/>
                  <a:pt x="160508" y="556260"/>
                  <a:pt x="207181" y="555308"/>
                </a:cubicBezTo>
                <a:lnTo>
                  <a:pt x="207181" y="555308"/>
                </a:lnTo>
                <a:cubicBezTo>
                  <a:pt x="253853" y="557213"/>
                  <a:pt x="298620" y="550545"/>
                  <a:pt x="342435" y="528638"/>
                </a:cubicBezTo>
                <a:cubicBezTo>
                  <a:pt x="367200" y="516255"/>
                  <a:pt x="393870" y="500062"/>
                  <a:pt x="406253" y="475298"/>
                </a:cubicBezTo>
                <a:cubicBezTo>
                  <a:pt x="422445" y="449580"/>
                  <a:pt x="419588" y="434340"/>
                  <a:pt x="398633" y="415290"/>
                </a:cubicBezTo>
                <a:close/>
              </a:path>
            </a:pathLst>
          </a:custGeom>
          <a:solidFill>
            <a:schemeClr val="accent2">
              <a:alpha val="4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99" name="Google Shape;299;p46"/>
          <p:cNvSpPr/>
          <p:nvPr/>
        </p:nvSpPr>
        <p:spPr>
          <a:xfrm rot="-2100273">
            <a:off x="4191217" y="1467986"/>
            <a:ext cx="428395" cy="1526157"/>
          </a:xfrm>
          <a:custGeom>
            <a:rect b="b" l="l" r="r" t="t"/>
            <a:pathLst>
              <a:path extrusionOk="0" h="1628775" w="457200">
                <a:moveTo>
                  <a:pt x="321985" y="1555869"/>
                </a:moveTo>
                <a:cubicBezTo>
                  <a:pt x="341035" y="1428234"/>
                  <a:pt x="342940" y="1304409"/>
                  <a:pt x="348655" y="1175821"/>
                </a:cubicBezTo>
                <a:cubicBezTo>
                  <a:pt x="353417" y="1053901"/>
                  <a:pt x="360085" y="927219"/>
                  <a:pt x="368657" y="805299"/>
                </a:cubicBezTo>
                <a:cubicBezTo>
                  <a:pt x="382945" y="606226"/>
                  <a:pt x="433427" y="417631"/>
                  <a:pt x="461050" y="206176"/>
                </a:cubicBezTo>
                <a:cubicBezTo>
                  <a:pt x="470575" y="168076"/>
                  <a:pt x="467717" y="136644"/>
                  <a:pt x="426760" y="120451"/>
                </a:cubicBezTo>
                <a:cubicBezTo>
                  <a:pt x="328652" y="82351"/>
                  <a:pt x="240070" y="45204"/>
                  <a:pt x="141962" y="6151"/>
                </a:cubicBezTo>
                <a:cubicBezTo>
                  <a:pt x="102910" y="-9089"/>
                  <a:pt x="89575" y="4246"/>
                  <a:pt x="82907" y="43299"/>
                </a:cubicBezTo>
                <a:cubicBezTo>
                  <a:pt x="71477" y="127119"/>
                  <a:pt x="4802" y="683379"/>
                  <a:pt x="40" y="893881"/>
                </a:cubicBezTo>
                <a:cubicBezTo>
                  <a:pt x="-913" y="935791"/>
                  <a:pt x="15280" y="951031"/>
                  <a:pt x="55285" y="945316"/>
                </a:cubicBezTo>
                <a:cubicBezTo>
                  <a:pt x="108625" y="938649"/>
                  <a:pt x="146725" y="942459"/>
                  <a:pt x="200065" y="937696"/>
                </a:cubicBezTo>
                <a:cubicBezTo>
                  <a:pt x="257215" y="932934"/>
                  <a:pt x="273407" y="947221"/>
                  <a:pt x="254357" y="1000561"/>
                </a:cubicBezTo>
                <a:cubicBezTo>
                  <a:pt x="206732" y="1139626"/>
                  <a:pt x="212447" y="1248211"/>
                  <a:pt x="211495" y="1392991"/>
                </a:cubicBezTo>
                <a:cubicBezTo>
                  <a:pt x="211495" y="1411089"/>
                  <a:pt x="216257" y="1478716"/>
                  <a:pt x="201970" y="1490146"/>
                </a:cubicBezTo>
                <a:cubicBezTo>
                  <a:pt x="158155" y="1528246"/>
                  <a:pt x="175300" y="1551106"/>
                  <a:pt x="198160" y="1595874"/>
                </a:cubicBezTo>
                <a:cubicBezTo>
                  <a:pt x="211495" y="1618734"/>
                  <a:pt x="223877" y="1640641"/>
                  <a:pt x="263882" y="1632069"/>
                </a:cubicBezTo>
                <a:cubicBezTo>
                  <a:pt x="305792" y="1624449"/>
                  <a:pt x="316270" y="1594921"/>
                  <a:pt x="321985" y="1555869"/>
                </a:cubicBezTo>
                <a:close/>
                <a:moveTo>
                  <a:pt x="398185" y="216654"/>
                </a:moveTo>
                <a:cubicBezTo>
                  <a:pt x="382945" y="225226"/>
                  <a:pt x="368657" y="219511"/>
                  <a:pt x="358180" y="206176"/>
                </a:cubicBezTo>
                <a:cubicBezTo>
                  <a:pt x="350560" y="189984"/>
                  <a:pt x="353417" y="175696"/>
                  <a:pt x="367705" y="166171"/>
                </a:cubicBezTo>
                <a:cubicBezTo>
                  <a:pt x="381992" y="157599"/>
                  <a:pt x="398185" y="159504"/>
                  <a:pt x="407710" y="174744"/>
                </a:cubicBezTo>
                <a:cubicBezTo>
                  <a:pt x="419140" y="190936"/>
                  <a:pt x="415330" y="207129"/>
                  <a:pt x="398185" y="216654"/>
                </a:cubicBezTo>
                <a:close/>
                <a:moveTo>
                  <a:pt x="269597" y="1156771"/>
                </a:moveTo>
                <a:cubicBezTo>
                  <a:pt x="261977" y="1145341"/>
                  <a:pt x="262930" y="1133911"/>
                  <a:pt x="274360" y="1126291"/>
                </a:cubicBezTo>
                <a:cubicBezTo>
                  <a:pt x="285790" y="1118671"/>
                  <a:pt x="296267" y="1121529"/>
                  <a:pt x="304840" y="1131054"/>
                </a:cubicBezTo>
                <a:cubicBezTo>
                  <a:pt x="312460" y="1144389"/>
                  <a:pt x="310555" y="1155819"/>
                  <a:pt x="300077" y="1163439"/>
                </a:cubicBezTo>
                <a:cubicBezTo>
                  <a:pt x="289600" y="1170106"/>
                  <a:pt x="277217" y="1168201"/>
                  <a:pt x="269597" y="1156771"/>
                </a:cubicBezTo>
                <a:close/>
                <a:moveTo>
                  <a:pt x="263882" y="1314886"/>
                </a:moveTo>
                <a:cubicBezTo>
                  <a:pt x="256262" y="1303456"/>
                  <a:pt x="258167" y="1291074"/>
                  <a:pt x="269597" y="1283454"/>
                </a:cubicBezTo>
                <a:cubicBezTo>
                  <a:pt x="281027" y="1275834"/>
                  <a:pt x="292457" y="1279644"/>
                  <a:pt x="301030" y="1289169"/>
                </a:cubicBezTo>
                <a:cubicBezTo>
                  <a:pt x="308650" y="1301551"/>
                  <a:pt x="306745" y="1312029"/>
                  <a:pt x="295315" y="1320601"/>
                </a:cubicBezTo>
                <a:cubicBezTo>
                  <a:pt x="283885" y="1328221"/>
                  <a:pt x="271502" y="1326316"/>
                  <a:pt x="263882" y="1314886"/>
                </a:cubicBezTo>
                <a:close/>
                <a:moveTo>
                  <a:pt x="261025" y="1455856"/>
                </a:moveTo>
                <a:cubicBezTo>
                  <a:pt x="253405" y="1443474"/>
                  <a:pt x="255310" y="1432044"/>
                  <a:pt x="266740" y="1424424"/>
                </a:cubicBezTo>
                <a:cubicBezTo>
                  <a:pt x="278170" y="1416804"/>
                  <a:pt x="289600" y="1418709"/>
                  <a:pt x="297220" y="1431091"/>
                </a:cubicBezTo>
                <a:cubicBezTo>
                  <a:pt x="304840" y="1443474"/>
                  <a:pt x="301030" y="1453951"/>
                  <a:pt x="292457" y="1462524"/>
                </a:cubicBezTo>
                <a:cubicBezTo>
                  <a:pt x="279122" y="1469191"/>
                  <a:pt x="268645" y="1467286"/>
                  <a:pt x="261025" y="1455856"/>
                </a:cubicBezTo>
                <a:close/>
              </a:path>
            </a:pathLst>
          </a:custGeom>
          <a:solidFill>
            <a:schemeClr val="accent2">
              <a:alpha val="4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00" name="Google Shape;300;p46"/>
          <p:cNvSpPr/>
          <p:nvPr/>
        </p:nvSpPr>
        <p:spPr>
          <a:xfrm rot="8100000">
            <a:off x="2400206" y="1488134"/>
            <a:ext cx="227582" cy="891975"/>
          </a:xfrm>
          <a:custGeom>
            <a:rect b="b" l="l" r="r" t="t"/>
            <a:pathLst>
              <a:path extrusionOk="0" h="2314575" w="590550">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accent1">
              <a:alpha val="4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01" name="Google Shape;301;p46"/>
          <p:cNvSpPr/>
          <p:nvPr/>
        </p:nvSpPr>
        <p:spPr>
          <a:xfrm>
            <a:off x="6657" y="228441"/>
            <a:ext cx="9131637" cy="2841898"/>
          </a:xfrm>
          <a:custGeom>
            <a:rect b="b" l="l" r="r" t="t"/>
            <a:pathLst>
              <a:path extrusionOk="0" h="3789197" w="12175516">
                <a:moveTo>
                  <a:pt x="0" y="2899959"/>
                </a:moveTo>
                <a:cubicBezTo>
                  <a:pt x="0" y="2899959"/>
                  <a:pt x="214295" y="2671715"/>
                  <a:pt x="223805" y="2802955"/>
                </a:cubicBezTo>
                <a:cubicBezTo>
                  <a:pt x="233315" y="2934195"/>
                  <a:pt x="25360" y="3270220"/>
                  <a:pt x="244728" y="3170681"/>
                </a:cubicBezTo>
                <a:cubicBezTo>
                  <a:pt x="617525" y="3000766"/>
                  <a:pt x="618793" y="3376734"/>
                  <a:pt x="514182" y="3354543"/>
                </a:cubicBezTo>
                <a:cubicBezTo>
                  <a:pt x="437466" y="3338059"/>
                  <a:pt x="476141" y="3275292"/>
                  <a:pt x="883175" y="3190969"/>
                </a:cubicBezTo>
                <a:cubicBezTo>
                  <a:pt x="910437" y="3185263"/>
                  <a:pt x="907901" y="3144052"/>
                  <a:pt x="881273" y="3136444"/>
                </a:cubicBezTo>
                <a:cubicBezTo>
                  <a:pt x="880639" y="3136444"/>
                  <a:pt x="880005" y="3136444"/>
                  <a:pt x="880005" y="3135810"/>
                </a:cubicBezTo>
                <a:lnTo>
                  <a:pt x="720869" y="3090161"/>
                </a:lnTo>
                <a:cubicBezTo>
                  <a:pt x="707554" y="3086357"/>
                  <a:pt x="656834" y="3078749"/>
                  <a:pt x="657468" y="3059729"/>
                </a:cubicBezTo>
                <a:cubicBezTo>
                  <a:pt x="658736" y="3038807"/>
                  <a:pt x="706286" y="3040075"/>
                  <a:pt x="715797" y="3040709"/>
                </a:cubicBezTo>
                <a:cubicBezTo>
                  <a:pt x="867959" y="3027395"/>
                  <a:pt x="892051" y="3019786"/>
                  <a:pt x="925654" y="2825780"/>
                </a:cubicBezTo>
                <a:cubicBezTo>
                  <a:pt x="930726" y="2801053"/>
                  <a:pt x="923752" y="2775059"/>
                  <a:pt x="911072" y="2752235"/>
                </a:cubicBezTo>
                <a:cubicBezTo>
                  <a:pt x="900293" y="2732580"/>
                  <a:pt x="888881" y="2712292"/>
                  <a:pt x="881273" y="2698344"/>
                </a:cubicBezTo>
                <a:cubicBezTo>
                  <a:pt x="771589" y="2547449"/>
                  <a:pt x="788708" y="2487219"/>
                  <a:pt x="886979" y="2329350"/>
                </a:cubicBezTo>
                <a:cubicBezTo>
                  <a:pt x="896489" y="2312866"/>
                  <a:pt x="905999" y="2296382"/>
                  <a:pt x="916778" y="2283068"/>
                </a:cubicBezTo>
                <a:cubicBezTo>
                  <a:pt x="966230" y="2218399"/>
                  <a:pt x="979544" y="2131539"/>
                  <a:pt x="959890" y="2051020"/>
                </a:cubicBezTo>
                <a:cubicBezTo>
                  <a:pt x="952282" y="2027562"/>
                  <a:pt x="954184" y="2013614"/>
                  <a:pt x="984617" y="2022490"/>
                </a:cubicBezTo>
                <a:lnTo>
                  <a:pt x="1185598" y="2080185"/>
                </a:lnTo>
                <a:lnTo>
                  <a:pt x="1386579" y="2137880"/>
                </a:lnTo>
                <a:cubicBezTo>
                  <a:pt x="1415109" y="2146122"/>
                  <a:pt x="1409403" y="2158802"/>
                  <a:pt x="1392285" y="2175286"/>
                </a:cubicBezTo>
                <a:cubicBezTo>
                  <a:pt x="1332054" y="2234249"/>
                  <a:pt x="1297183" y="2315402"/>
                  <a:pt x="1305425" y="2394019"/>
                </a:cubicBezTo>
                <a:cubicBezTo>
                  <a:pt x="1307327" y="2411137"/>
                  <a:pt x="1306693" y="2430158"/>
                  <a:pt x="1306059" y="2449178"/>
                </a:cubicBezTo>
                <a:cubicBezTo>
                  <a:pt x="1304791" y="2635577"/>
                  <a:pt x="1287673" y="2695174"/>
                  <a:pt x="1114588" y="2764915"/>
                </a:cubicBezTo>
                <a:cubicBezTo>
                  <a:pt x="1095568" y="2773791"/>
                  <a:pt x="1075914" y="2782667"/>
                  <a:pt x="1056260" y="2793445"/>
                </a:cubicBezTo>
                <a:cubicBezTo>
                  <a:pt x="1033435" y="2806125"/>
                  <a:pt x="1013781" y="2824512"/>
                  <a:pt x="1004905" y="2847970"/>
                </a:cubicBezTo>
                <a:cubicBezTo>
                  <a:pt x="928824" y="3029296"/>
                  <a:pt x="947210" y="3048951"/>
                  <a:pt x="1068940" y="3141516"/>
                </a:cubicBezTo>
                <a:lnTo>
                  <a:pt x="1068940" y="3141516"/>
                </a:lnTo>
                <a:cubicBezTo>
                  <a:pt x="1077182" y="3146588"/>
                  <a:pt x="1111418" y="3167511"/>
                  <a:pt x="1108248" y="3188433"/>
                </a:cubicBezTo>
                <a:cubicBezTo>
                  <a:pt x="1100640" y="3237886"/>
                  <a:pt x="978911" y="3279096"/>
                  <a:pt x="989689" y="3209355"/>
                </a:cubicBezTo>
                <a:cubicBezTo>
                  <a:pt x="1004905" y="3115522"/>
                  <a:pt x="1553957" y="3308895"/>
                  <a:pt x="1701047" y="2617824"/>
                </a:cubicBezTo>
                <a:cubicBezTo>
                  <a:pt x="1722604" y="2517017"/>
                  <a:pt x="1813901" y="2364855"/>
                  <a:pt x="1940069" y="2250099"/>
                </a:cubicBezTo>
                <a:cubicBezTo>
                  <a:pt x="1952749" y="2242491"/>
                  <a:pt x="1957187" y="2236151"/>
                  <a:pt x="1961625" y="2226641"/>
                </a:cubicBezTo>
                <a:lnTo>
                  <a:pt x="1966697" y="2223471"/>
                </a:lnTo>
                <a:lnTo>
                  <a:pt x="1969867" y="2211424"/>
                </a:lnTo>
                <a:cubicBezTo>
                  <a:pt x="1954017" y="2188600"/>
                  <a:pt x="1957187" y="2156900"/>
                  <a:pt x="1923584" y="2155632"/>
                </a:cubicBezTo>
                <a:cubicBezTo>
                  <a:pt x="1874132" y="2153096"/>
                  <a:pt x="1854477" y="2092865"/>
                  <a:pt x="1849405" y="2059896"/>
                </a:cubicBezTo>
                <a:cubicBezTo>
                  <a:pt x="1833555" y="1966697"/>
                  <a:pt x="1839895" y="1917878"/>
                  <a:pt x="1787906" y="1837993"/>
                </a:cubicBezTo>
                <a:cubicBezTo>
                  <a:pt x="1752402" y="1785370"/>
                  <a:pt x="1646522" y="1680125"/>
                  <a:pt x="1614188" y="1626234"/>
                </a:cubicBezTo>
                <a:cubicBezTo>
                  <a:pt x="1546349" y="1509576"/>
                  <a:pt x="1477242" y="1396723"/>
                  <a:pt x="1408135" y="1282601"/>
                </a:cubicBezTo>
                <a:cubicBezTo>
                  <a:pt x="1389749" y="1252802"/>
                  <a:pt x="1384042" y="1219834"/>
                  <a:pt x="1403063" y="1189402"/>
                </a:cubicBezTo>
                <a:cubicBezTo>
                  <a:pt x="1416377" y="1169113"/>
                  <a:pt x="1432227" y="1152629"/>
                  <a:pt x="1448711" y="1142485"/>
                </a:cubicBezTo>
                <a:cubicBezTo>
                  <a:pt x="1465196" y="1132341"/>
                  <a:pt x="1486752" y="1126001"/>
                  <a:pt x="1510844" y="1123465"/>
                </a:cubicBezTo>
                <a:cubicBezTo>
                  <a:pt x="1548251" y="1119661"/>
                  <a:pt x="1572977" y="1140583"/>
                  <a:pt x="1591364" y="1170381"/>
                </a:cubicBezTo>
                <a:cubicBezTo>
                  <a:pt x="1661739" y="1285771"/>
                  <a:pt x="1732748" y="1396723"/>
                  <a:pt x="1802489" y="1510844"/>
                </a:cubicBezTo>
                <a:cubicBezTo>
                  <a:pt x="1837993" y="1563467"/>
                  <a:pt x="1881106" y="1706753"/>
                  <a:pt x="1911538" y="1762546"/>
                </a:cubicBezTo>
                <a:cubicBezTo>
                  <a:pt x="1958455" y="1845601"/>
                  <a:pt x="2006640" y="1864621"/>
                  <a:pt x="2080819" y="1918512"/>
                </a:cubicBezTo>
                <a:cubicBezTo>
                  <a:pt x="2106179" y="1937533"/>
                  <a:pt x="2152462" y="1983181"/>
                  <a:pt x="2132174" y="2028196"/>
                </a:cubicBezTo>
                <a:cubicBezTo>
                  <a:pt x="2118859" y="2056726"/>
                  <a:pt x="2147390" y="2066870"/>
                  <a:pt x="2160704" y="2094767"/>
                </a:cubicBezTo>
                <a:lnTo>
                  <a:pt x="2172750" y="2097937"/>
                </a:lnTo>
                <a:lnTo>
                  <a:pt x="2184162" y="2090963"/>
                </a:lnTo>
                <a:lnTo>
                  <a:pt x="2187966" y="2092231"/>
                </a:lnTo>
                <a:cubicBezTo>
                  <a:pt x="2307160" y="2045314"/>
                  <a:pt x="2427622" y="2023124"/>
                  <a:pt x="2553790" y="2035804"/>
                </a:cubicBezTo>
                <a:cubicBezTo>
                  <a:pt x="2683762" y="2049118"/>
                  <a:pt x="2809296" y="2085891"/>
                  <a:pt x="2917077" y="2158168"/>
                </a:cubicBezTo>
                <a:cubicBezTo>
                  <a:pt x="3007107" y="2215229"/>
                  <a:pt x="3086992" y="2284970"/>
                  <a:pt x="3144687" y="2378803"/>
                </a:cubicBezTo>
                <a:cubicBezTo>
                  <a:pt x="3163707" y="2404797"/>
                  <a:pt x="3180825" y="2432694"/>
                  <a:pt x="3194139" y="2459956"/>
                </a:cubicBezTo>
                <a:cubicBezTo>
                  <a:pt x="3343132" y="2742724"/>
                  <a:pt x="3360250" y="3164341"/>
                  <a:pt x="2979844" y="3464227"/>
                </a:cubicBezTo>
                <a:cubicBezTo>
                  <a:pt x="2966530" y="3479443"/>
                  <a:pt x="2945608" y="3481345"/>
                  <a:pt x="2934196" y="3499098"/>
                </a:cubicBezTo>
                <a:lnTo>
                  <a:pt x="2896789" y="3521922"/>
                </a:lnTo>
                <a:cubicBezTo>
                  <a:pt x="2786471" y="3580885"/>
                  <a:pt x="2667278" y="3620827"/>
                  <a:pt x="2539208" y="3628435"/>
                </a:cubicBezTo>
                <a:lnTo>
                  <a:pt x="2539208" y="3628435"/>
                </a:lnTo>
                <a:cubicBezTo>
                  <a:pt x="2250733" y="3642384"/>
                  <a:pt x="1981279" y="3506072"/>
                  <a:pt x="1822777" y="3280998"/>
                </a:cubicBezTo>
                <a:cubicBezTo>
                  <a:pt x="1775860" y="3215061"/>
                  <a:pt x="1766984" y="3128202"/>
                  <a:pt x="1799953" y="3054023"/>
                </a:cubicBezTo>
                <a:cubicBezTo>
                  <a:pt x="1856380" y="2929123"/>
                  <a:pt x="1808829" y="2705318"/>
                  <a:pt x="1701681" y="2852408"/>
                </a:cubicBezTo>
                <a:cubicBezTo>
                  <a:pt x="1611018" y="2977308"/>
                  <a:pt x="1909002" y="2951947"/>
                  <a:pt x="1909002" y="2842898"/>
                </a:cubicBezTo>
                <a:cubicBezTo>
                  <a:pt x="1909002" y="2520821"/>
                  <a:pt x="2170214" y="2259609"/>
                  <a:pt x="2492291" y="2259609"/>
                </a:cubicBezTo>
                <a:cubicBezTo>
                  <a:pt x="2817538" y="2259609"/>
                  <a:pt x="3080652" y="2525259"/>
                  <a:pt x="3075580" y="2851774"/>
                </a:cubicBezTo>
                <a:cubicBezTo>
                  <a:pt x="3071141" y="3168779"/>
                  <a:pt x="2810564" y="3426187"/>
                  <a:pt x="2492925" y="3426820"/>
                </a:cubicBezTo>
                <a:cubicBezTo>
                  <a:pt x="2279264" y="3427454"/>
                  <a:pt x="2022490" y="3227107"/>
                  <a:pt x="1990155" y="3142150"/>
                </a:cubicBezTo>
                <a:cubicBezTo>
                  <a:pt x="1824045" y="2706586"/>
                  <a:pt x="3459789" y="3084455"/>
                  <a:pt x="3193505" y="3461691"/>
                </a:cubicBezTo>
                <a:cubicBezTo>
                  <a:pt x="2728142" y="4120427"/>
                  <a:pt x="3920714" y="3554890"/>
                  <a:pt x="3873797" y="3710856"/>
                </a:cubicBezTo>
                <a:cubicBezTo>
                  <a:pt x="3834489" y="3842096"/>
                  <a:pt x="3708321" y="3674718"/>
                  <a:pt x="3670914" y="3663306"/>
                </a:cubicBezTo>
                <a:cubicBezTo>
                  <a:pt x="3633508" y="3651894"/>
                  <a:pt x="3612586" y="3611317"/>
                  <a:pt x="3623998" y="3574544"/>
                </a:cubicBezTo>
                <a:lnTo>
                  <a:pt x="3850973" y="2837826"/>
                </a:lnTo>
                <a:cubicBezTo>
                  <a:pt x="3856679" y="2819440"/>
                  <a:pt x="3869359" y="2804857"/>
                  <a:pt x="3885843" y="2795981"/>
                </a:cubicBezTo>
                <a:lnTo>
                  <a:pt x="3902962" y="2790909"/>
                </a:lnTo>
                <a:lnTo>
                  <a:pt x="4049418" y="2315402"/>
                </a:lnTo>
                <a:lnTo>
                  <a:pt x="3949879" y="2284970"/>
                </a:lnTo>
                <a:cubicBezTo>
                  <a:pt x="3916276" y="2274825"/>
                  <a:pt x="3896622" y="2238053"/>
                  <a:pt x="3907400" y="2204451"/>
                </a:cubicBezTo>
                <a:lnTo>
                  <a:pt x="4011377" y="1865889"/>
                </a:lnTo>
                <a:cubicBezTo>
                  <a:pt x="4052588" y="1732114"/>
                  <a:pt x="4195874" y="1655398"/>
                  <a:pt x="4330284" y="1697243"/>
                </a:cubicBezTo>
                <a:lnTo>
                  <a:pt x="4330284" y="1697243"/>
                </a:lnTo>
                <a:lnTo>
                  <a:pt x="4442504" y="1732114"/>
                </a:lnTo>
                <a:cubicBezTo>
                  <a:pt x="4466596" y="1739722"/>
                  <a:pt x="4480544" y="1765716"/>
                  <a:pt x="4472936" y="1789808"/>
                </a:cubicBezTo>
                <a:lnTo>
                  <a:pt x="4306826" y="2328082"/>
                </a:lnTo>
                <a:cubicBezTo>
                  <a:pt x="4296682" y="2361685"/>
                  <a:pt x="4261177" y="2380705"/>
                  <a:pt x="4227575" y="2369927"/>
                </a:cubicBezTo>
                <a:lnTo>
                  <a:pt x="4116623" y="2335690"/>
                </a:lnTo>
                <a:lnTo>
                  <a:pt x="3970167" y="2811197"/>
                </a:lnTo>
                <a:lnTo>
                  <a:pt x="3980945" y="2825146"/>
                </a:lnTo>
                <a:cubicBezTo>
                  <a:pt x="3989187" y="2840996"/>
                  <a:pt x="3991723" y="2860650"/>
                  <a:pt x="3986017" y="2879036"/>
                </a:cubicBezTo>
                <a:lnTo>
                  <a:pt x="3781232" y="3550452"/>
                </a:lnTo>
                <a:cubicBezTo>
                  <a:pt x="3774258" y="3573276"/>
                  <a:pt x="3792644" y="3595467"/>
                  <a:pt x="3816737" y="3592931"/>
                </a:cubicBezTo>
                <a:cubicBezTo>
                  <a:pt x="3816737" y="3592931"/>
                  <a:pt x="4124865" y="3341863"/>
                  <a:pt x="4391783" y="3537138"/>
                </a:cubicBezTo>
                <a:cubicBezTo>
                  <a:pt x="4744292" y="3795814"/>
                  <a:pt x="5013112" y="3578349"/>
                  <a:pt x="5117090" y="3537772"/>
                </a:cubicBezTo>
                <a:cubicBezTo>
                  <a:pt x="5273056" y="3476907"/>
                  <a:pt x="5331385" y="3624631"/>
                  <a:pt x="5243892" y="3646187"/>
                </a:cubicBezTo>
                <a:cubicBezTo>
                  <a:pt x="5148790" y="3669646"/>
                  <a:pt x="5191269" y="3417310"/>
                  <a:pt x="5051153" y="3466129"/>
                </a:cubicBezTo>
                <a:cubicBezTo>
                  <a:pt x="5012478" y="3479443"/>
                  <a:pt x="4880604" y="3535870"/>
                  <a:pt x="4844466" y="3542844"/>
                </a:cubicBezTo>
                <a:cubicBezTo>
                  <a:pt x="4843198" y="3542844"/>
                  <a:pt x="4841930" y="3543478"/>
                  <a:pt x="4840662" y="3543478"/>
                </a:cubicBezTo>
                <a:cubicBezTo>
                  <a:pt x="4831786" y="3541576"/>
                  <a:pt x="4826714" y="3536504"/>
                  <a:pt x="4822275" y="3529530"/>
                </a:cubicBezTo>
                <a:cubicBezTo>
                  <a:pt x="4725272" y="3401460"/>
                  <a:pt x="4665675" y="3362786"/>
                  <a:pt x="4611784" y="3208721"/>
                </a:cubicBezTo>
                <a:cubicBezTo>
                  <a:pt x="4592130" y="3147222"/>
                  <a:pt x="4555358" y="3012178"/>
                  <a:pt x="4550920" y="2979844"/>
                </a:cubicBezTo>
                <a:cubicBezTo>
                  <a:pt x="4547749" y="2974772"/>
                  <a:pt x="4537605" y="2935463"/>
                  <a:pt x="4556625" y="2930391"/>
                </a:cubicBezTo>
                <a:lnTo>
                  <a:pt x="5172883" y="2772523"/>
                </a:lnTo>
                <a:cubicBezTo>
                  <a:pt x="5189367" y="2780765"/>
                  <a:pt x="5201413" y="2846068"/>
                  <a:pt x="5207753" y="2868892"/>
                </a:cubicBezTo>
                <a:lnTo>
                  <a:pt x="5231211" y="2952582"/>
                </a:lnTo>
                <a:cubicBezTo>
                  <a:pt x="5246428" y="3012812"/>
                  <a:pt x="5254670" y="3082553"/>
                  <a:pt x="5262278" y="3144686"/>
                </a:cubicBezTo>
                <a:cubicBezTo>
                  <a:pt x="5264814" y="3154196"/>
                  <a:pt x="5259108" y="3172583"/>
                  <a:pt x="5281298" y="3162438"/>
                </a:cubicBezTo>
                <a:cubicBezTo>
                  <a:pt x="5333287" y="3138980"/>
                  <a:pt x="5378936" y="3106646"/>
                  <a:pt x="5397322" y="3049585"/>
                </a:cubicBezTo>
                <a:lnTo>
                  <a:pt x="5397322" y="3049585"/>
                </a:lnTo>
                <a:cubicBezTo>
                  <a:pt x="5410002" y="3011544"/>
                  <a:pt x="5396054" y="2977308"/>
                  <a:pt x="5363085" y="2951947"/>
                </a:cubicBezTo>
                <a:cubicBezTo>
                  <a:pt x="5347235" y="2939901"/>
                  <a:pt x="5273056" y="2901227"/>
                  <a:pt x="5273056" y="2901227"/>
                </a:cubicBezTo>
                <a:cubicBezTo>
                  <a:pt x="5252134" y="2886011"/>
                  <a:pt x="5278128" y="2840362"/>
                  <a:pt x="5302221" y="2850506"/>
                </a:cubicBezTo>
                <a:lnTo>
                  <a:pt x="5378936" y="2889181"/>
                </a:lnTo>
                <a:lnTo>
                  <a:pt x="5378936" y="2889181"/>
                </a:lnTo>
                <a:cubicBezTo>
                  <a:pt x="5458187" y="2924685"/>
                  <a:pt x="5493692" y="3012812"/>
                  <a:pt x="5450579" y="3088259"/>
                </a:cubicBezTo>
                <a:cubicBezTo>
                  <a:pt x="5416342" y="3157366"/>
                  <a:pt x="5362451" y="3204283"/>
                  <a:pt x="5290174" y="3229009"/>
                </a:cubicBezTo>
                <a:cubicBezTo>
                  <a:pt x="5271154" y="3235984"/>
                  <a:pt x="5262912" y="3275292"/>
                  <a:pt x="5266716" y="3300652"/>
                </a:cubicBezTo>
                <a:cubicBezTo>
                  <a:pt x="5274958" y="3354543"/>
                  <a:pt x="5169712" y="3338059"/>
                  <a:pt x="5210923" y="3419212"/>
                </a:cubicBezTo>
                <a:cubicBezTo>
                  <a:pt x="5263546" y="3521922"/>
                  <a:pt x="5865855" y="3339327"/>
                  <a:pt x="5754903" y="3438232"/>
                </a:cubicBezTo>
                <a:cubicBezTo>
                  <a:pt x="5550118" y="3620827"/>
                  <a:pt x="5539974" y="3163072"/>
                  <a:pt x="5711157" y="2832754"/>
                </a:cubicBezTo>
                <a:cubicBezTo>
                  <a:pt x="5714327" y="2827048"/>
                  <a:pt x="5713692" y="2820073"/>
                  <a:pt x="5710522" y="2814367"/>
                </a:cubicBezTo>
                <a:cubicBezTo>
                  <a:pt x="5576113" y="2593732"/>
                  <a:pt x="5283834" y="1992691"/>
                  <a:pt x="5240088" y="1900126"/>
                </a:cubicBezTo>
                <a:cubicBezTo>
                  <a:pt x="5226139" y="1867157"/>
                  <a:pt x="5225505" y="1846869"/>
                  <a:pt x="5247062" y="1833555"/>
                </a:cubicBezTo>
                <a:lnTo>
                  <a:pt x="5247062" y="1833555"/>
                </a:lnTo>
                <a:lnTo>
                  <a:pt x="5247062" y="1833555"/>
                </a:lnTo>
                <a:lnTo>
                  <a:pt x="5247062" y="1833555"/>
                </a:lnTo>
                <a:cubicBezTo>
                  <a:pt x="5254036" y="1829117"/>
                  <a:pt x="5264180" y="1825947"/>
                  <a:pt x="5276226" y="1823411"/>
                </a:cubicBezTo>
                <a:lnTo>
                  <a:pt x="5642684" y="1751768"/>
                </a:lnTo>
                <a:cubicBezTo>
                  <a:pt x="5695306" y="1741624"/>
                  <a:pt x="5718765" y="1771422"/>
                  <a:pt x="5733981" y="1816437"/>
                </a:cubicBezTo>
                <a:cubicBezTo>
                  <a:pt x="5844299" y="2049118"/>
                  <a:pt x="5916575" y="2274192"/>
                  <a:pt x="6032599" y="2486585"/>
                </a:cubicBezTo>
                <a:cubicBezTo>
                  <a:pt x="6104242" y="2615923"/>
                  <a:pt x="6180324" y="2749699"/>
                  <a:pt x="6255137" y="2876500"/>
                </a:cubicBezTo>
                <a:cubicBezTo>
                  <a:pt x="6333754" y="3010910"/>
                  <a:pt x="6413005" y="3137712"/>
                  <a:pt x="6477674" y="3280364"/>
                </a:cubicBezTo>
                <a:cubicBezTo>
                  <a:pt x="6497328" y="3323477"/>
                  <a:pt x="6506204" y="3360883"/>
                  <a:pt x="6468164" y="3395754"/>
                </a:cubicBezTo>
                <a:cubicBezTo>
                  <a:pt x="6432659" y="3431259"/>
                  <a:pt x="6406031" y="3416676"/>
                  <a:pt x="6377500" y="3402728"/>
                </a:cubicBezTo>
                <a:cubicBezTo>
                  <a:pt x="6324878" y="3372296"/>
                  <a:pt x="6291909" y="3360249"/>
                  <a:pt x="6312197" y="3292410"/>
                </a:cubicBezTo>
                <a:cubicBezTo>
                  <a:pt x="6319171" y="3271488"/>
                  <a:pt x="6269719" y="3206185"/>
                  <a:pt x="6257673" y="3187165"/>
                </a:cubicBezTo>
                <a:cubicBezTo>
                  <a:pt x="6163839" y="3039441"/>
                  <a:pt x="6087124" y="2932927"/>
                  <a:pt x="6044012" y="2760477"/>
                </a:cubicBezTo>
                <a:cubicBezTo>
                  <a:pt x="6028795" y="2693906"/>
                  <a:pt x="6002801" y="2689468"/>
                  <a:pt x="5947642" y="2731946"/>
                </a:cubicBezTo>
                <a:cubicBezTo>
                  <a:pt x="5928622" y="2746529"/>
                  <a:pt x="5911503" y="2758575"/>
                  <a:pt x="5894385" y="2769987"/>
                </a:cubicBezTo>
                <a:cubicBezTo>
                  <a:pt x="5846834" y="2801687"/>
                  <a:pt x="5842397" y="2870160"/>
                  <a:pt x="5884875" y="2908201"/>
                </a:cubicBezTo>
                <a:lnTo>
                  <a:pt x="5884875" y="2908201"/>
                </a:lnTo>
                <a:cubicBezTo>
                  <a:pt x="5922282" y="2941803"/>
                  <a:pt x="5980611" y="2937365"/>
                  <a:pt x="6012311" y="2898057"/>
                </a:cubicBezTo>
                <a:cubicBezTo>
                  <a:pt x="6127701" y="2756039"/>
                  <a:pt x="6303321" y="2474538"/>
                  <a:pt x="6364186" y="2630505"/>
                </a:cubicBezTo>
                <a:cubicBezTo>
                  <a:pt x="6438365" y="2820707"/>
                  <a:pt x="6812431" y="2499265"/>
                  <a:pt x="6607012" y="2413040"/>
                </a:cubicBezTo>
                <a:cubicBezTo>
                  <a:pt x="6507473" y="2370561"/>
                  <a:pt x="6480844" y="2811831"/>
                  <a:pt x="6587992" y="3123130"/>
                </a:cubicBezTo>
                <a:cubicBezTo>
                  <a:pt x="6710356" y="3478175"/>
                  <a:pt x="6839693" y="3795814"/>
                  <a:pt x="6605109" y="3784402"/>
                </a:cubicBezTo>
                <a:cubicBezTo>
                  <a:pt x="6378768" y="3773624"/>
                  <a:pt x="6775658" y="3444573"/>
                  <a:pt x="6793411" y="3417944"/>
                </a:cubicBezTo>
                <a:cubicBezTo>
                  <a:pt x="6882172" y="3283534"/>
                  <a:pt x="6820673" y="2917077"/>
                  <a:pt x="6801019" y="2814367"/>
                </a:cubicBezTo>
                <a:cubicBezTo>
                  <a:pt x="6798482" y="2799785"/>
                  <a:pt x="6782632" y="2792177"/>
                  <a:pt x="6769318" y="2798517"/>
                </a:cubicBezTo>
                <a:cubicBezTo>
                  <a:pt x="6663439" y="2853042"/>
                  <a:pt x="6612718" y="2979844"/>
                  <a:pt x="6655830" y="3094600"/>
                </a:cubicBezTo>
                <a:cubicBezTo>
                  <a:pt x="6686897" y="3178289"/>
                  <a:pt x="6790875" y="3227107"/>
                  <a:pt x="6892950" y="3235984"/>
                </a:cubicBezTo>
                <a:cubicBezTo>
                  <a:pt x="6955083" y="3241056"/>
                  <a:pt x="6998195" y="3175753"/>
                  <a:pt x="6969031" y="3120594"/>
                </a:cubicBezTo>
                <a:cubicBezTo>
                  <a:pt x="6935429" y="3056559"/>
                  <a:pt x="6897388" y="2966530"/>
                  <a:pt x="6880270" y="2863186"/>
                </a:cubicBezTo>
                <a:cubicBezTo>
                  <a:pt x="6807992" y="2421916"/>
                  <a:pt x="7104075" y="2000933"/>
                  <a:pt x="7545346" y="1931826"/>
                </a:cubicBezTo>
                <a:cubicBezTo>
                  <a:pt x="7797682" y="1892518"/>
                  <a:pt x="8041141" y="1975573"/>
                  <a:pt x="8214859" y="2137246"/>
                </a:cubicBezTo>
                <a:cubicBezTo>
                  <a:pt x="8245292" y="2165142"/>
                  <a:pt x="8283967" y="2182260"/>
                  <a:pt x="8324543" y="2187332"/>
                </a:cubicBezTo>
                <a:lnTo>
                  <a:pt x="8326445" y="2187332"/>
                </a:lnTo>
                <a:cubicBezTo>
                  <a:pt x="8348001" y="2189868"/>
                  <a:pt x="8369558" y="2187966"/>
                  <a:pt x="8391114" y="2184162"/>
                </a:cubicBezTo>
                <a:cubicBezTo>
                  <a:pt x="8507772" y="2160704"/>
                  <a:pt x="8626331" y="2227909"/>
                  <a:pt x="8664372" y="2343933"/>
                </a:cubicBezTo>
                <a:cubicBezTo>
                  <a:pt x="8696706" y="2442204"/>
                  <a:pt x="8671346" y="2532233"/>
                  <a:pt x="8598435" y="2586124"/>
                </a:cubicBezTo>
                <a:cubicBezTo>
                  <a:pt x="8565467" y="2610217"/>
                  <a:pt x="8518550" y="2596268"/>
                  <a:pt x="8503333" y="2558228"/>
                </a:cubicBezTo>
                <a:lnTo>
                  <a:pt x="8396186" y="2281166"/>
                </a:lnTo>
                <a:cubicBezTo>
                  <a:pt x="8375898" y="2235517"/>
                  <a:pt x="8328347" y="2248831"/>
                  <a:pt x="8346100" y="2298284"/>
                </a:cubicBezTo>
                <a:cubicBezTo>
                  <a:pt x="8367022" y="2357881"/>
                  <a:pt x="8450076" y="2521455"/>
                  <a:pt x="8462757" y="2620360"/>
                </a:cubicBezTo>
                <a:cubicBezTo>
                  <a:pt x="8518550" y="3048951"/>
                  <a:pt x="8219932" y="3447109"/>
                  <a:pt x="7793243" y="3514314"/>
                </a:cubicBezTo>
                <a:cubicBezTo>
                  <a:pt x="7587824" y="3546648"/>
                  <a:pt x="7377967" y="3497195"/>
                  <a:pt x="7215027" y="3391316"/>
                </a:cubicBezTo>
                <a:cubicBezTo>
                  <a:pt x="7191568" y="3376100"/>
                  <a:pt x="7099637" y="3279730"/>
                  <a:pt x="7161136" y="3208087"/>
                </a:cubicBezTo>
                <a:cubicBezTo>
                  <a:pt x="7276526" y="3072409"/>
                  <a:pt x="7440734" y="3195407"/>
                  <a:pt x="7381137" y="3231546"/>
                </a:cubicBezTo>
                <a:cubicBezTo>
                  <a:pt x="7317736" y="3269586"/>
                  <a:pt x="7354509" y="3167511"/>
                  <a:pt x="7271454" y="3098404"/>
                </a:cubicBezTo>
                <a:cubicBezTo>
                  <a:pt x="7195373" y="3035003"/>
                  <a:pt x="7133873" y="2921515"/>
                  <a:pt x="7116755" y="2812465"/>
                </a:cubicBezTo>
                <a:cubicBezTo>
                  <a:pt x="7067302" y="2503069"/>
                  <a:pt x="7281598" y="2212059"/>
                  <a:pt x="7594164" y="2169580"/>
                </a:cubicBezTo>
                <a:cubicBezTo>
                  <a:pt x="7897221" y="2128369"/>
                  <a:pt x="8179355" y="2341396"/>
                  <a:pt x="8223736" y="2643819"/>
                </a:cubicBezTo>
                <a:cubicBezTo>
                  <a:pt x="8268116" y="2946241"/>
                  <a:pt x="8059527" y="3223303"/>
                  <a:pt x="7757739" y="3277194"/>
                </a:cubicBezTo>
                <a:cubicBezTo>
                  <a:pt x="7684828" y="3290508"/>
                  <a:pt x="7489553" y="3300652"/>
                  <a:pt x="7543443" y="3180191"/>
                </a:cubicBezTo>
                <a:cubicBezTo>
                  <a:pt x="7594164" y="3066069"/>
                  <a:pt x="8405696" y="3544746"/>
                  <a:pt x="8405696" y="3544746"/>
                </a:cubicBezTo>
                <a:cubicBezTo>
                  <a:pt x="8713190" y="3715928"/>
                  <a:pt x="9305989" y="3544746"/>
                  <a:pt x="9238150" y="3310797"/>
                </a:cubicBezTo>
                <a:cubicBezTo>
                  <a:pt x="9238150" y="3310797"/>
                  <a:pt x="9059360" y="2986818"/>
                  <a:pt x="8963624" y="3078115"/>
                </a:cubicBezTo>
                <a:cubicBezTo>
                  <a:pt x="8713190" y="3317771"/>
                  <a:pt x="9596366" y="3459155"/>
                  <a:pt x="9846166" y="3491489"/>
                </a:cubicBezTo>
                <a:cubicBezTo>
                  <a:pt x="9978039" y="3508608"/>
                  <a:pt x="10161902" y="3493391"/>
                  <a:pt x="10123227" y="3303189"/>
                </a:cubicBezTo>
                <a:cubicBezTo>
                  <a:pt x="10108646" y="3231546"/>
                  <a:pt x="10004668" y="3216329"/>
                  <a:pt x="9983111" y="3224571"/>
                </a:cubicBezTo>
                <a:cubicBezTo>
                  <a:pt x="9975504" y="3227107"/>
                  <a:pt x="9953947" y="3249298"/>
                  <a:pt x="9958385" y="3260076"/>
                </a:cubicBezTo>
                <a:cubicBezTo>
                  <a:pt x="9969797" y="3286070"/>
                  <a:pt x="9971065" y="3307627"/>
                  <a:pt x="9991354" y="3328549"/>
                </a:cubicBezTo>
                <a:cubicBezTo>
                  <a:pt x="9996425" y="3342497"/>
                  <a:pt x="10014178" y="3352641"/>
                  <a:pt x="10026224" y="3360883"/>
                </a:cubicBezTo>
                <a:cubicBezTo>
                  <a:pt x="10092161" y="3411604"/>
                  <a:pt x="10144150" y="3492758"/>
                  <a:pt x="10198675" y="3554890"/>
                </a:cubicBezTo>
                <a:cubicBezTo>
                  <a:pt x="10219597" y="3578349"/>
                  <a:pt x="10221499" y="3604977"/>
                  <a:pt x="10198041" y="3625899"/>
                </a:cubicBezTo>
                <a:cubicBezTo>
                  <a:pt x="10182190" y="3638580"/>
                  <a:pt x="10168876" y="3654430"/>
                  <a:pt x="10148588" y="3661404"/>
                </a:cubicBezTo>
                <a:cubicBezTo>
                  <a:pt x="10135274" y="3667110"/>
                  <a:pt x="10121960" y="3660770"/>
                  <a:pt x="10110547" y="3653162"/>
                </a:cubicBezTo>
                <a:cubicBezTo>
                  <a:pt x="10059826" y="3594833"/>
                  <a:pt x="10000864" y="3525726"/>
                  <a:pt x="9955849" y="3462325"/>
                </a:cubicBezTo>
                <a:cubicBezTo>
                  <a:pt x="9939365" y="3408434"/>
                  <a:pt x="9902593" y="3373563"/>
                  <a:pt x="9858212" y="3343131"/>
                </a:cubicBezTo>
                <a:cubicBezTo>
                  <a:pt x="9852506" y="3339961"/>
                  <a:pt x="9845532" y="3341863"/>
                  <a:pt x="9839192" y="3345667"/>
                </a:cubicBezTo>
                <a:cubicBezTo>
                  <a:pt x="9794811" y="3369126"/>
                  <a:pt x="9765646" y="3363419"/>
                  <a:pt x="9733312" y="3324111"/>
                </a:cubicBezTo>
                <a:lnTo>
                  <a:pt x="8944604" y="2362319"/>
                </a:lnTo>
                <a:cubicBezTo>
                  <a:pt x="8914806" y="2326180"/>
                  <a:pt x="8916708" y="2291944"/>
                  <a:pt x="8948408" y="2257707"/>
                </a:cubicBezTo>
                <a:cubicBezTo>
                  <a:pt x="8953480" y="2252001"/>
                  <a:pt x="8957284" y="2248831"/>
                  <a:pt x="8953480" y="2239955"/>
                </a:cubicBezTo>
                <a:cubicBezTo>
                  <a:pt x="8930656" y="2187966"/>
                  <a:pt x="8902759" y="2142318"/>
                  <a:pt x="8850771" y="2116323"/>
                </a:cubicBezTo>
                <a:cubicBezTo>
                  <a:pt x="8842528" y="2109983"/>
                  <a:pt x="8838091" y="2099205"/>
                  <a:pt x="8827947" y="2094133"/>
                </a:cubicBezTo>
                <a:lnTo>
                  <a:pt x="8732845" y="1974305"/>
                </a:lnTo>
                <a:cubicBezTo>
                  <a:pt x="8722700" y="1959723"/>
                  <a:pt x="8702412" y="1938800"/>
                  <a:pt x="8693536" y="1924852"/>
                </a:cubicBezTo>
                <a:lnTo>
                  <a:pt x="8693536" y="1924852"/>
                </a:lnTo>
                <a:cubicBezTo>
                  <a:pt x="8689098" y="1885544"/>
                  <a:pt x="8732211" y="1850673"/>
                  <a:pt x="8764546" y="1841797"/>
                </a:cubicBezTo>
                <a:cubicBezTo>
                  <a:pt x="8782298" y="1837359"/>
                  <a:pt x="8806390" y="1855111"/>
                  <a:pt x="8817168" y="1870328"/>
                </a:cubicBezTo>
                <a:lnTo>
                  <a:pt x="8937630" y="2016784"/>
                </a:lnTo>
                <a:cubicBezTo>
                  <a:pt x="8949042" y="2030732"/>
                  <a:pt x="8949042" y="2052922"/>
                  <a:pt x="8958552" y="2068138"/>
                </a:cubicBezTo>
                <a:cubicBezTo>
                  <a:pt x="8963624" y="2082087"/>
                  <a:pt x="8971233" y="2091597"/>
                  <a:pt x="8983913" y="2099205"/>
                </a:cubicBezTo>
                <a:cubicBezTo>
                  <a:pt x="9000397" y="2123297"/>
                  <a:pt x="9026391" y="2139147"/>
                  <a:pt x="9052385" y="2152462"/>
                </a:cubicBezTo>
                <a:cubicBezTo>
                  <a:pt x="9062530" y="2158802"/>
                  <a:pt x="9068236" y="2149292"/>
                  <a:pt x="9075210" y="2146756"/>
                </a:cubicBezTo>
                <a:cubicBezTo>
                  <a:pt x="9103106" y="2135343"/>
                  <a:pt x="9131003" y="2138513"/>
                  <a:pt x="9156997" y="2154998"/>
                </a:cubicBezTo>
                <a:cubicBezTo>
                  <a:pt x="9175383" y="2169580"/>
                  <a:pt x="9187430" y="2190502"/>
                  <a:pt x="9202646" y="2208888"/>
                </a:cubicBezTo>
                <a:lnTo>
                  <a:pt x="9952679" y="3123764"/>
                </a:lnTo>
                <a:cubicBezTo>
                  <a:pt x="10073775" y="3271488"/>
                  <a:pt x="10462422" y="3114254"/>
                  <a:pt x="10380001" y="3002034"/>
                </a:cubicBezTo>
                <a:cubicBezTo>
                  <a:pt x="10312796" y="2911371"/>
                  <a:pt x="10105476" y="3015982"/>
                  <a:pt x="10308359" y="3294947"/>
                </a:cubicBezTo>
                <a:lnTo>
                  <a:pt x="10492855" y="3492758"/>
                </a:lnTo>
                <a:lnTo>
                  <a:pt x="10496659" y="3496561"/>
                </a:lnTo>
                <a:cubicBezTo>
                  <a:pt x="10523287" y="3521288"/>
                  <a:pt x="10771819" y="3759675"/>
                  <a:pt x="10877065" y="3542210"/>
                </a:cubicBezTo>
                <a:cubicBezTo>
                  <a:pt x="10988016" y="3313967"/>
                  <a:pt x="10657064" y="3439501"/>
                  <a:pt x="10670378" y="3281632"/>
                </a:cubicBezTo>
                <a:cubicBezTo>
                  <a:pt x="10683692" y="3123764"/>
                  <a:pt x="10794010" y="3167511"/>
                  <a:pt x="10713490" y="3050219"/>
                </a:cubicBezTo>
                <a:cubicBezTo>
                  <a:pt x="10632971" y="2933561"/>
                  <a:pt x="10220865" y="1840529"/>
                  <a:pt x="10220865" y="1840529"/>
                </a:cubicBezTo>
                <a:lnTo>
                  <a:pt x="10155562" y="1694707"/>
                </a:lnTo>
                <a:lnTo>
                  <a:pt x="9991988" y="1758742"/>
                </a:lnTo>
                <a:cubicBezTo>
                  <a:pt x="9874062" y="1804391"/>
                  <a:pt x="9770084" y="1840529"/>
                  <a:pt x="9723168" y="1839895"/>
                </a:cubicBezTo>
                <a:cubicBezTo>
                  <a:pt x="9622360" y="1834189"/>
                  <a:pt x="9417575" y="1727041"/>
                  <a:pt x="9264778" y="1670615"/>
                </a:cubicBezTo>
                <a:cubicBezTo>
                  <a:pt x="9208986" y="1652862"/>
                  <a:pt x="9037804" y="1416377"/>
                  <a:pt x="8924316" y="1289575"/>
                </a:cubicBezTo>
                <a:cubicBezTo>
                  <a:pt x="8946506" y="1252168"/>
                  <a:pt x="8976304" y="1268019"/>
                  <a:pt x="8982644" y="1257241"/>
                </a:cubicBezTo>
                <a:cubicBezTo>
                  <a:pt x="8989619" y="1246462"/>
                  <a:pt x="8946506" y="1236318"/>
                  <a:pt x="8964893" y="1226808"/>
                </a:cubicBezTo>
                <a:cubicBezTo>
                  <a:pt x="9035267" y="1173551"/>
                  <a:pt x="9049215" y="1205886"/>
                  <a:pt x="9082818" y="1200180"/>
                </a:cubicBezTo>
                <a:cubicBezTo>
                  <a:pt x="9098668" y="1189402"/>
                  <a:pt x="9111982" y="1185597"/>
                  <a:pt x="9122761" y="1186865"/>
                </a:cubicBezTo>
                <a:lnTo>
                  <a:pt x="9122761" y="1186865"/>
                </a:lnTo>
                <a:cubicBezTo>
                  <a:pt x="9155095" y="1188768"/>
                  <a:pt x="9168409" y="1228710"/>
                  <a:pt x="9176017" y="1217932"/>
                </a:cubicBezTo>
                <a:cubicBezTo>
                  <a:pt x="9241954" y="1161505"/>
                  <a:pt x="9355442" y="1312399"/>
                  <a:pt x="9415673" y="1377068"/>
                </a:cubicBezTo>
                <a:cubicBezTo>
                  <a:pt x="9344664" y="1392918"/>
                  <a:pt x="9241320" y="1443639"/>
                  <a:pt x="9224836" y="1501334"/>
                </a:cubicBezTo>
                <a:cubicBezTo>
                  <a:pt x="9220398" y="1536839"/>
                  <a:pt x="9142415" y="1664274"/>
                  <a:pt x="9846166" y="1595801"/>
                </a:cubicBezTo>
                <a:lnTo>
                  <a:pt x="9880402" y="1588193"/>
                </a:lnTo>
                <a:lnTo>
                  <a:pt x="9847433" y="1560297"/>
                </a:lnTo>
                <a:cubicBezTo>
                  <a:pt x="9586856" y="1575513"/>
                  <a:pt x="9216594" y="1607848"/>
                  <a:pt x="9295845" y="1493726"/>
                </a:cubicBezTo>
                <a:cubicBezTo>
                  <a:pt x="9335154" y="1436665"/>
                  <a:pt x="9569103" y="1392918"/>
                  <a:pt x="9758672" y="1381506"/>
                </a:cubicBezTo>
                <a:cubicBezTo>
                  <a:pt x="9894350" y="1345368"/>
                  <a:pt x="10132737" y="1265483"/>
                  <a:pt x="10018616" y="1250266"/>
                </a:cubicBezTo>
                <a:lnTo>
                  <a:pt x="9803053" y="1185597"/>
                </a:lnTo>
                <a:cubicBezTo>
                  <a:pt x="9796712" y="1183695"/>
                  <a:pt x="9789739" y="1183061"/>
                  <a:pt x="9783398" y="1183695"/>
                </a:cubicBezTo>
                <a:cubicBezTo>
                  <a:pt x="9650256" y="1197644"/>
                  <a:pt x="9695271" y="1299719"/>
                  <a:pt x="9792909" y="1287673"/>
                </a:cubicBezTo>
                <a:cubicBezTo>
                  <a:pt x="9884206" y="1276895"/>
                  <a:pt x="10053486" y="1080986"/>
                  <a:pt x="9876598" y="1080986"/>
                </a:cubicBezTo>
                <a:lnTo>
                  <a:pt x="8814632" y="1078450"/>
                </a:lnTo>
                <a:cubicBezTo>
                  <a:pt x="8788004" y="1078450"/>
                  <a:pt x="8767081" y="1056894"/>
                  <a:pt x="8767081" y="1030265"/>
                </a:cubicBezTo>
                <a:cubicBezTo>
                  <a:pt x="8767081" y="1003637"/>
                  <a:pt x="8788638" y="982080"/>
                  <a:pt x="8814632" y="982080"/>
                </a:cubicBezTo>
                <a:cubicBezTo>
                  <a:pt x="8814632" y="982080"/>
                  <a:pt x="9820171" y="1016317"/>
                  <a:pt x="9830315" y="964328"/>
                </a:cubicBezTo>
                <a:cubicBezTo>
                  <a:pt x="9840459" y="912339"/>
                  <a:pt x="9801785" y="912339"/>
                  <a:pt x="9772621" y="912339"/>
                </a:cubicBezTo>
                <a:lnTo>
                  <a:pt x="8834287" y="912339"/>
                </a:lnTo>
                <a:lnTo>
                  <a:pt x="8883105" y="789342"/>
                </a:lnTo>
                <a:cubicBezTo>
                  <a:pt x="8964893" y="618793"/>
                  <a:pt x="9092962" y="471069"/>
                  <a:pt x="9258438" y="365823"/>
                </a:cubicBezTo>
                <a:cubicBezTo>
                  <a:pt x="9382705" y="287206"/>
                  <a:pt x="9529161" y="244728"/>
                  <a:pt x="9678153" y="230779"/>
                </a:cubicBezTo>
                <a:lnTo>
                  <a:pt x="9709854" y="229511"/>
                </a:lnTo>
                <a:lnTo>
                  <a:pt x="9709854" y="159136"/>
                </a:lnTo>
                <a:lnTo>
                  <a:pt x="9695905" y="159136"/>
                </a:lnTo>
                <a:cubicBezTo>
                  <a:pt x="9657864" y="159136"/>
                  <a:pt x="9627432" y="128070"/>
                  <a:pt x="9627432" y="90029"/>
                </a:cubicBezTo>
                <a:lnTo>
                  <a:pt x="9627432" y="69107"/>
                </a:lnTo>
                <a:cubicBezTo>
                  <a:pt x="9627432" y="31066"/>
                  <a:pt x="9657864" y="0"/>
                  <a:pt x="9695905" y="0"/>
                </a:cubicBezTo>
                <a:lnTo>
                  <a:pt x="9903860" y="0"/>
                </a:lnTo>
                <a:lnTo>
                  <a:pt x="9903860" y="0"/>
                </a:lnTo>
                <a:cubicBezTo>
                  <a:pt x="9941901" y="0"/>
                  <a:pt x="9972334" y="31066"/>
                  <a:pt x="9972334" y="69107"/>
                </a:cubicBezTo>
                <a:lnTo>
                  <a:pt x="9972334" y="90029"/>
                </a:lnTo>
                <a:cubicBezTo>
                  <a:pt x="9972334" y="128070"/>
                  <a:pt x="9941901" y="159136"/>
                  <a:pt x="9903860" y="159136"/>
                </a:cubicBezTo>
                <a:lnTo>
                  <a:pt x="9889912" y="159136"/>
                </a:lnTo>
                <a:lnTo>
                  <a:pt x="9889912" y="234583"/>
                </a:lnTo>
                <a:lnTo>
                  <a:pt x="9972334" y="241558"/>
                </a:lnTo>
                <a:cubicBezTo>
                  <a:pt x="10114351" y="262480"/>
                  <a:pt x="10244323" y="307495"/>
                  <a:pt x="10341327" y="368993"/>
                </a:cubicBezTo>
                <a:cubicBezTo>
                  <a:pt x="10499829" y="469167"/>
                  <a:pt x="10662135" y="657468"/>
                  <a:pt x="10750263" y="886345"/>
                </a:cubicBezTo>
                <a:cubicBezTo>
                  <a:pt x="10754067" y="895221"/>
                  <a:pt x="10754067" y="905365"/>
                  <a:pt x="10750897" y="914875"/>
                </a:cubicBezTo>
                <a:lnTo>
                  <a:pt x="10750897" y="914875"/>
                </a:lnTo>
                <a:lnTo>
                  <a:pt x="9943168" y="919314"/>
                </a:lnTo>
                <a:cubicBezTo>
                  <a:pt x="9913370" y="921216"/>
                  <a:pt x="9927318" y="952916"/>
                  <a:pt x="9927318" y="958622"/>
                </a:cubicBezTo>
                <a:cubicBezTo>
                  <a:pt x="9927318" y="1012513"/>
                  <a:pt x="10784499" y="984616"/>
                  <a:pt x="10784499" y="984616"/>
                </a:cubicBezTo>
                <a:lnTo>
                  <a:pt x="10784499" y="984616"/>
                </a:lnTo>
                <a:cubicBezTo>
                  <a:pt x="10811127" y="984616"/>
                  <a:pt x="10832050" y="1006173"/>
                  <a:pt x="10832050" y="1032801"/>
                </a:cubicBezTo>
                <a:cubicBezTo>
                  <a:pt x="10832050" y="1059430"/>
                  <a:pt x="10810494" y="1080986"/>
                  <a:pt x="10784499" y="1080986"/>
                </a:cubicBezTo>
                <a:lnTo>
                  <a:pt x="10115619" y="1108882"/>
                </a:lnTo>
                <a:lnTo>
                  <a:pt x="10286802" y="1162773"/>
                </a:lnTo>
                <a:cubicBezTo>
                  <a:pt x="10508705" y="1229344"/>
                  <a:pt x="10556256" y="1362486"/>
                  <a:pt x="10651357" y="1495628"/>
                </a:cubicBezTo>
                <a:lnTo>
                  <a:pt x="11325309" y="2536671"/>
                </a:lnTo>
                <a:cubicBezTo>
                  <a:pt x="11325309" y="2536671"/>
                  <a:pt x="11507904" y="2442838"/>
                  <a:pt x="11568769" y="2583588"/>
                </a:cubicBezTo>
                <a:lnTo>
                  <a:pt x="11687963" y="2856846"/>
                </a:lnTo>
                <a:cubicBezTo>
                  <a:pt x="11687963" y="2856846"/>
                  <a:pt x="11803352" y="2868258"/>
                  <a:pt x="11880067" y="3051487"/>
                </a:cubicBezTo>
                <a:cubicBezTo>
                  <a:pt x="11928252" y="3166243"/>
                  <a:pt x="11940933" y="3226473"/>
                  <a:pt x="11978973" y="3282900"/>
                </a:cubicBezTo>
                <a:cubicBezTo>
                  <a:pt x="12131769" y="3509242"/>
                  <a:pt x="12175516" y="3417310"/>
                  <a:pt x="12175516" y="3417310"/>
                </a:cubicBezTo>
              </a:path>
            </a:pathLst>
          </a:custGeom>
          <a:noFill/>
          <a:ln cap="flat" cmpd="sng" w="25075">
            <a:solidFill>
              <a:schemeClr val="accent4"/>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02" name="Google Shape;302;p46"/>
          <p:cNvSpPr/>
          <p:nvPr/>
        </p:nvSpPr>
        <p:spPr>
          <a:xfrm rot="2876787">
            <a:off x="5462515" y="1444002"/>
            <a:ext cx="871339" cy="513631"/>
          </a:xfrm>
          <a:custGeom>
            <a:rect b="b" l="l" r="r" t="t"/>
            <a:pathLst>
              <a:path extrusionOk="0" h="533400" w="904875">
                <a:moveTo>
                  <a:pt x="868939" y="28667"/>
                </a:moveTo>
                <a:cubicBezTo>
                  <a:pt x="868939" y="28667"/>
                  <a:pt x="507942" y="9617"/>
                  <a:pt x="444124" y="5807"/>
                </a:cubicBezTo>
                <a:cubicBezTo>
                  <a:pt x="384117" y="1997"/>
                  <a:pt x="230764" y="-2765"/>
                  <a:pt x="179329" y="1997"/>
                </a:cubicBezTo>
                <a:cubicBezTo>
                  <a:pt x="126942" y="7712"/>
                  <a:pt x="4069" y="61052"/>
                  <a:pt x="259" y="147730"/>
                </a:cubicBezTo>
                <a:cubicBezTo>
                  <a:pt x="-4503" y="252505"/>
                  <a:pt x="57409" y="303940"/>
                  <a:pt x="100272" y="314417"/>
                </a:cubicBezTo>
                <a:cubicBezTo>
                  <a:pt x="126942" y="321085"/>
                  <a:pt x="275532" y="341087"/>
                  <a:pt x="284104" y="344897"/>
                </a:cubicBezTo>
                <a:cubicBezTo>
                  <a:pt x="292677" y="348707"/>
                  <a:pt x="310774" y="355375"/>
                  <a:pt x="311727" y="366805"/>
                </a:cubicBezTo>
                <a:cubicBezTo>
                  <a:pt x="312679" y="378235"/>
                  <a:pt x="253624" y="402047"/>
                  <a:pt x="233622" y="422050"/>
                </a:cubicBezTo>
                <a:cubicBezTo>
                  <a:pt x="213619" y="441100"/>
                  <a:pt x="195522" y="480152"/>
                  <a:pt x="207904" y="511585"/>
                </a:cubicBezTo>
                <a:cubicBezTo>
                  <a:pt x="214572" y="528730"/>
                  <a:pt x="251719" y="537302"/>
                  <a:pt x="279342" y="532540"/>
                </a:cubicBezTo>
                <a:cubicBezTo>
                  <a:pt x="306964" y="527777"/>
                  <a:pt x="418407" y="479200"/>
                  <a:pt x="465079" y="459197"/>
                </a:cubicBezTo>
                <a:cubicBezTo>
                  <a:pt x="509847" y="440147"/>
                  <a:pt x="653674" y="419192"/>
                  <a:pt x="817504" y="433480"/>
                </a:cubicBezTo>
                <a:cubicBezTo>
                  <a:pt x="831792" y="434432"/>
                  <a:pt x="831792" y="407762"/>
                  <a:pt x="831792" y="407762"/>
                </a:cubicBezTo>
                <a:lnTo>
                  <a:pt x="831792" y="103915"/>
                </a:lnTo>
                <a:cubicBezTo>
                  <a:pt x="831792" y="103915"/>
                  <a:pt x="830839" y="97247"/>
                  <a:pt x="835602" y="94390"/>
                </a:cubicBezTo>
                <a:lnTo>
                  <a:pt x="869892" y="94390"/>
                </a:lnTo>
                <a:cubicBezTo>
                  <a:pt x="893704" y="94390"/>
                  <a:pt x="912754" y="85817"/>
                  <a:pt x="912754" y="62005"/>
                </a:cubicBezTo>
                <a:cubicBezTo>
                  <a:pt x="911802" y="37240"/>
                  <a:pt x="892752" y="28667"/>
                  <a:pt x="868939" y="28667"/>
                </a:cubicBezTo>
                <a:close/>
                <a:moveTo>
                  <a:pt x="875607" y="80102"/>
                </a:moveTo>
                <a:cubicBezTo>
                  <a:pt x="875607" y="80102"/>
                  <a:pt x="832744" y="80102"/>
                  <a:pt x="832744" y="80102"/>
                </a:cubicBezTo>
                <a:lnTo>
                  <a:pt x="832744" y="42955"/>
                </a:lnTo>
                <a:cubicBezTo>
                  <a:pt x="832744" y="42955"/>
                  <a:pt x="875607" y="42955"/>
                  <a:pt x="875607" y="42955"/>
                </a:cubicBezTo>
                <a:cubicBezTo>
                  <a:pt x="887037" y="42955"/>
                  <a:pt x="896562" y="51527"/>
                  <a:pt x="896562" y="62005"/>
                </a:cubicBezTo>
                <a:cubicBezTo>
                  <a:pt x="896562" y="71530"/>
                  <a:pt x="887037" y="80102"/>
                  <a:pt x="875607" y="80102"/>
                </a:cubicBezTo>
                <a:close/>
              </a:path>
            </a:pathLst>
          </a:custGeom>
          <a:solidFill>
            <a:schemeClr val="accent2">
              <a:alpha val="4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03" name="Google Shape;303;p46"/>
          <p:cNvSpPr/>
          <p:nvPr/>
        </p:nvSpPr>
        <p:spPr>
          <a:xfrm rot="-990070">
            <a:off x="3515562" y="2351878"/>
            <a:ext cx="667674" cy="500756"/>
          </a:xfrm>
          <a:custGeom>
            <a:rect b="b" l="l" r="r" t="t"/>
            <a:pathLst>
              <a:path extrusionOk="0" h="314325" w="419100">
                <a:moveTo>
                  <a:pt x="392516" y="78105"/>
                </a:moveTo>
                <a:cubicBezTo>
                  <a:pt x="377276" y="66675"/>
                  <a:pt x="353463" y="51435"/>
                  <a:pt x="323936" y="51435"/>
                </a:cubicBezTo>
                <a:cubicBezTo>
                  <a:pt x="321078" y="51435"/>
                  <a:pt x="317268" y="53340"/>
                  <a:pt x="316316" y="48577"/>
                </a:cubicBezTo>
                <a:cubicBezTo>
                  <a:pt x="311553" y="42863"/>
                  <a:pt x="318221" y="5715"/>
                  <a:pt x="311553" y="0"/>
                </a:cubicBezTo>
                <a:cubicBezTo>
                  <a:pt x="214398" y="0"/>
                  <a:pt x="106766" y="0"/>
                  <a:pt x="9611" y="0"/>
                </a:cubicBezTo>
                <a:cubicBezTo>
                  <a:pt x="86" y="0"/>
                  <a:pt x="86" y="19050"/>
                  <a:pt x="1038" y="21908"/>
                </a:cubicBezTo>
                <a:cubicBezTo>
                  <a:pt x="-867" y="37148"/>
                  <a:pt x="86" y="103823"/>
                  <a:pt x="1991" y="134302"/>
                </a:cubicBezTo>
                <a:cubicBezTo>
                  <a:pt x="8658" y="211455"/>
                  <a:pt x="31518" y="236220"/>
                  <a:pt x="61046" y="306705"/>
                </a:cubicBezTo>
                <a:cubicBezTo>
                  <a:pt x="61998" y="310515"/>
                  <a:pt x="63903" y="313373"/>
                  <a:pt x="67713" y="315278"/>
                </a:cubicBezTo>
                <a:cubicBezTo>
                  <a:pt x="124863" y="319088"/>
                  <a:pt x="181061" y="316230"/>
                  <a:pt x="238211" y="316230"/>
                </a:cubicBezTo>
                <a:cubicBezTo>
                  <a:pt x="244878" y="316230"/>
                  <a:pt x="251546" y="314325"/>
                  <a:pt x="253451" y="306705"/>
                </a:cubicBezTo>
                <a:cubicBezTo>
                  <a:pt x="275359" y="269557"/>
                  <a:pt x="280121" y="264795"/>
                  <a:pt x="292503" y="241935"/>
                </a:cubicBezTo>
                <a:cubicBezTo>
                  <a:pt x="297266" y="232410"/>
                  <a:pt x="302028" y="224790"/>
                  <a:pt x="311553" y="223838"/>
                </a:cubicBezTo>
                <a:cubicBezTo>
                  <a:pt x="347748" y="220980"/>
                  <a:pt x="378228" y="205740"/>
                  <a:pt x="402041" y="178118"/>
                </a:cubicBezTo>
                <a:cubicBezTo>
                  <a:pt x="430616" y="148590"/>
                  <a:pt x="424901" y="103823"/>
                  <a:pt x="392516" y="78105"/>
                </a:cubicBezTo>
                <a:close/>
                <a:moveTo>
                  <a:pt x="382038" y="154305"/>
                </a:moveTo>
                <a:cubicBezTo>
                  <a:pt x="366798" y="178118"/>
                  <a:pt x="342034" y="187643"/>
                  <a:pt x="315363" y="192405"/>
                </a:cubicBezTo>
                <a:cubicBezTo>
                  <a:pt x="303934" y="194310"/>
                  <a:pt x="308696" y="186690"/>
                  <a:pt x="308696" y="181927"/>
                </a:cubicBezTo>
                <a:cubicBezTo>
                  <a:pt x="312506" y="152400"/>
                  <a:pt x="316316" y="122873"/>
                  <a:pt x="316316" y="93345"/>
                </a:cubicBezTo>
                <a:cubicBezTo>
                  <a:pt x="316316" y="86677"/>
                  <a:pt x="318221" y="84773"/>
                  <a:pt x="324888" y="85725"/>
                </a:cubicBezTo>
                <a:cubicBezTo>
                  <a:pt x="343938" y="87630"/>
                  <a:pt x="361084" y="92393"/>
                  <a:pt x="376323" y="105727"/>
                </a:cubicBezTo>
                <a:cubicBezTo>
                  <a:pt x="390611" y="118110"/>
                  <a:pt x="392516" y="138113"/>
                  <a:pt x="382038" y="154305"/>
                </a:cubicBezTo>
                <a:close/>
              </a:path>
            </a:pathLst>
          </a:custGeom>
          <a:solidFill>
            <a:schemeClr val="accent2">
              <a:alpha val="4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04" name="Google Shape;304;p46"/>
          <p:cNvSpPr/>
          <p:nvPr/>
        </p:nvSpPr>
        <p:spPr>
          <a:xfrm rot="-898200">
            <a:off x="7824234" y="2427546"/>
            <a:ext cx="762579" cy="678813"/>
          </a:xfrm>
          <a:custGeom>
            <a:rect b="b" l="l" r="r" t="t"/>
            <a:pathLst>
              <a:path extrusionOk="0" h="405425" w="455455">
                <a:moveTo>
                  <a:pt x="149541" y="388280"/>
                </a:moveTo>
                <a:lnTo>
                  <a:pt x="294322" y="388280"/>
                </a:lnTo>
                <a:cubicBezTo>
                  <a:pt x="299084" y="388280"/>
                  <a:pt x="302894" y="392090"/>
                  <a:pt x="302894" y="396852"/>
                </a:cubicBezTo>
                <a:cubicBezTo>
                  <a:pt x="302894" y="402568"/>
                  <a:pt x="299084" y="405425"/>
                  <a:pt x="294322" y="405425"/>
                </a:cubicBezTo>
                <a:lnTo>
                  <a:pt x="149541" y="405425"/>
                </a:lnTo>
                <a:cubicBezTo>
                  <a:pt x="144779" y="405425"/>
                  <a:pt x="140969" y="401615"/>
                  <a:pt x="140969" y="396852"/>
                </a:cubicBezTo>
                <a:cubicBezTo>
                  <a:pt x="140969" y="392090"/>
                  <a:pt x="144779" y="388280"/>
                  <a:pt x="149541" y="388280"/>
                </a:cubicBezTo>
                <a:close/>
                <a:moveTo>
                  <a:pt x="25717" y="210162"/>
                </a:moveTo>
                <a:cubicBezTo>
                  <a:pt x="154304" y="210162"/>
                  <a:pt x="285749" y="210162"/>
                  <a:pt x="415289" y="210162"/>
                </a:cubicBezTo>
                <a:cubicBezTo>
                  <a:pt x="419099" y="217782"/>
                  <a:pt x="418147" y="225402"/>
                  <a:pt x="417194" y="233022"/>
                </a:cubicBezTo>
                <a:cubicBezTo>
                  <a:pt x="409574" y="273027"/>
                  <a:pt x="389572" y="308269"/>
                  <a:pt x="359092" y="336844"/>
                </a:cubicBezTo>
                <a:cubicBezTo>
                  <a:pt x="340042" y="353989"/>
                  <a:pt x="319087" y="367325"/>
                  <a:pt x="295274" y="376850"/>
                </a:cubicBezTo>
                <a:cubicBezTo>
                  <a:pt x="290512" y="381612"/>
                  <a:pt x="284797" y="380659"/>
                  <a:pt x="279082" y="380659"/>
                </a:cubicBezTo>
                <a:cubicBezTo>
                  <a:pt x="240029" y="380659"/>
                  <a:pt x="200977" y="380659"/>
                  <a:pt x="160972" y="380659"/>
                </a:cubicBezTo>
                <a:cubicBezTo>
                  <a:pt x="155257" y="380659"/>
                  <a:pt x="149542" y="381612"/>
                  <a:pt x="144779" y="376850"/>
                </a:cubicBezTo>
                <a:cubicBezTo>
                  <a:pt x="127634" y="373039"/>
                  <a:pt x="113347" y="363514"/>
                  <a:pt x="99059" y="353989"/>
                </a:cubicBezTo>
                <a:cubicBezTo>
                  <a:pt x="66674" y="331129"/>
                  <a:pt x="44767" y="300650"/>
                  <a:pt x="32384" y="263502"/>
                </a:cubicBezTo>
                <a:cubicBezTo>
                  <a:pt x="29527" y="253977"/>
                  <a:pt x="26669" y="243500"/>
                  <a:pt x="25717" y="233022"/>
                </a:cubicBezTo>
                <a:cubicBezTo>
                  <a:pt x="24764" y="225402"/>
                  <a:pt x="23812" y="217782"/>
                  <a:pt x="25717" y="210162"/>
                </a:cubicBezTo>
                <a:close/>
                <a:moveTo>
                  <a:pt x="374809" y="492"/>
                </a:moveTo>
                <a:cubicBezTo>
                  <a:pt x="380286" y="-1056"/>
                  <a:pt x="386715" y="1087"/>
                  <a:pt x="395288" y="6326"/>
                </a:cubicBezTo>
                <a:cubicBezTo>
                  <a:pt x="411480" y="15851"/>
                  <a:pt x="429578" y="26329"/>
                  <a:pt x="444817" y="35854"/>
                </a:cubicBezTo>
                <a:cubicBezTo>
                  <a:pt x="451485" y="39664"/>
                  <a:pt x="458153" y="45379"/>
                  <a:pt x="454342" y="53951"/>
                </a:cubicBezTo>
                <a:cubicBezTo>
                  <a:pt x="450532" y="63476"/>
                  <a:pt x="443865" y="73954"/>
                  <a:pt x="432435" y="74907"/>
                </a:cubicBezTo>
                <a:cubicBezTo>
                  <a:pt x="422910" y="74907"/>
                  <a:pt x="419100" y="79669"/>
                  <a:pt x="414338" y="87289"/>
                </a:cubicBezTo>
                <a:cubicBezTo>
                  <a:pt x="396240" y="118722"/>
                  <a:pt x="380047" y="141582"/>
                  <a:pt x="360045" y="174919"/>
                </a:cubicBezTo>
                <a:cubicBezTo>
                  <a:pt x="381953" y="174919"/>
                  <a:pt x="392430" y="174919"/>
                  <a:pt x="412432" y="174919"/>
                </a:cubicBezTo>
                <a:cubicBezTo>
                  <a:pt x="416242" y="174919"/>
                  <a:pt x="420053" y="174919"/>
                  <a:pt x="423863" y="174919"/>
                </a:cubicBezTo>
                <a:cubicBezTo>
                  <a:pt x="432435" y="175872"/>
                  <a:pt x="441007" y="178729"/>
                  <a:pt x="441007" y="189206"/>
                </a:cubicBezTo>
                <a:cubicBezTo>
                  <a:pt x="441007" y="199684"/>
                  <a:pt x="433388" y="202542"/>
                  <a:pt x="423863" y="202542"/>
                </a:cubicBezTo>
                <a:cubicBezTo>
                  <a:pt x="370522" y="202542"/>
                  <a:pt x="318135" y="202542"/>
                  <a:pt x="264795" y="202542"/>
                </a:cubicBezTo>
                <a:cubicBezTo>
                  <a:pt x="181928" y="202542"/>
                  <a:pt x="100013" y="202542"/>
                  <a:pt x="17145" y="202542"/>
                </a:cubicBezTo>
                <a:cubicBezTo>
                  <a:pt x="6667" y="202542"/>
                  <a:pt x="0" y="199684"/>
                  <a:pt x="0" y="188254"/>
                </a:cubicBezTo>
                <a:cubicBezTo>
                  <a:pt x="0" y="176824"/>
                  <a:pt x="6667" y="174919"/>
                  <a:pt x="16192" y="174919"/>
                </a:cubicBezTo>
                <a:cubicBezTo>
                  <a:pt x="92392" y="174919"/>
                  <a:pt x="177165" y="174919"/>
                  <a:pt x="254317" y="174919"/>
                </a:cubicBezTo>
                <a:cubicBezTo>
                  <a:pt x="265747" y="174919"/>
                  <a:pt x="272415" y="172062"/>
                  <a:pt x="279082" y="161584"/>
                </a:cubicBezTo>
                <a:cubicBezTo>
                  <a:pt x="306705" y="119674"/>
                  <a:pt x="329565" y="86336"/>
                  <a:pt x="359092" y="45379"/>
                </a:cubicBezTo>
                <a:cubicBezTo>
                  <a:pt x="362903" y="39664"/>
                  <a:pt x="362903" y="35854"/>
                  <a:pt x="360045" y="30139"/>
                </a:cubicBezTo>
                <a:cubicBezTo>
                  <a:pt x="359092" y="26329"/>
                  <a:pt x="359092" y="21567"/>
                  <a:pt x="360045" y="16804"/>
                </a:cubicBezTo>
                <a:cubicBezTo>
                  <a:pt x="364808" y="7279"/>
                  <a:pt x="369332" y="2040"/>
                  <a:pt x="374809" y="492"/>
                </a:cubicBezTo>
                <a:close/>
              </a:path>
            </a:pathLst>
          </a:custGeom>
          <a:solidFill>
            <a:schemeClr val="accent1">
              <a:alpha val="4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05" name="Google Shape;305;p46"/>
          <p:cNvSpPr txBox="1"/>
          <p:nvPr>
            <p:ph type="title"/>
          </p:nvPr>
        </p:nvSpPr>
        <p:spPr>
          <a:xfrm>
            <a:off x="-111" y="3526425"/>
            <a:ext cx="9144000" cy="5634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chemeClr val="lt1"/>
              </a:buClr>
              <a:buSzPts val="3300"/>
              <a:buFont typeface="Arial"/>
              <a:buNone/>
            </a:pPr>
            <a:r>
              <a:rPr lang="en" sz="4500">
                <a:solidFill>
                  <a:schemeClr val="lt1"/>
                </a:solidFill>
              </a:rPr>
              <a:t>WHAT’S COOKING?</a:t>
            </a:r>
            <a:endParaRPr sz="4500"/>
          </a:p>
        </p:txBody>
      </p:sp>
      <p:sp>
        <p:nvSpPr>
          <p:cNvPr id="306" name="Google Shape;306;p46"/>
          <p:cNvSpPr txBox="1"/>
          <p:nvPr>
            <p:ph idx="1" type="body"/>
          </p:nvPr>
        </p:nvSpPr>
        <p:spPr>
          <a:xfrm>
            <a:off x="-111" y="4326411"/>
            <a:ext cx="9144000" cy="3240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chemeClr val="lt1"/>
              </a:buClr>
              <a:buSzPts val="2100"/>
              <a:buFont typeface="Arial"/>
              <a:buNone/>
            </a:pPr>
            <a:r>
              <a:rPr i="1" lang="en" sz="2100">
                <a:solidFill>
                  <a:schemeClr val="lt1"/>
                </a:solidFill>
              </a:rPr>
              <a:t>“the next best recipe app”</a:t>
            </a:r>
            <a:endParaRPr b="0" i="1" sz="2100" u="none" cap="none" strike="noStrike">
              <a:solidFill>
                <a:schemeClr val="lt1"/>
              </a:solidFill>
              <a:latin typeface="Arial"/>
              <a:ea typeface="Arial"/>
              <a:cs typeface="Arial"/>
              <a:sym typeface="Arial"/>
            </a:endParaRPr>
          </a:p>
        </p:txBody>
      </p:sp>
      <p:sp>
        <p:nvSpPr>
          <p:cNvPr id="307" name="Google Shape;307;p46"/>
          <p:cNvSpPr txBox="1"/>
          <p:nvPr/>
        </p:nvSpPr>
        <p:spPr>
          <a:xfrm>
            <a:off x="2437538" y="4864650"/>
            <a:ext cx="6652200" cy="199200"/>
          </a:xfrm>
          <a:prstGeom prst="rect">
            <a:avLst/>
          </a:prstGeom>
          <a:noFill/>
          <a:ln>
            <a:noFill/>
          </a:ln>
        </p:spPr>
        <p:txBody>
          <a:bodyPr anchorCtr="0" anchor="t" bIns="68575" lIns="68575" spcFirstLastPara="1" rIns="68575" wrap="square" tIns="68575">
            <a:noAutofit/>
          </a:bodyPr>
          <a:lstStyle/>
          <a:p>
            <a:pPr indent="0" lvl="0" marL="0" rtl="0" algn="r">
              <a:lnSpc>
                <a:spcPct val="90000"/>
              </a:lnSpc>
              <a:spcBef>
                <a:spcPts val="0"/>
              </a:spcBef>
              <a:spcAft>
                <a:spcPts val="0"/>
              </a:spcAft>
              <a:buNone/>
            </a:pPr>
            <a:r>
              <a:rPr lang="en" sz="1400">
                <a:solidFill>
                  <a:schemeClr val="lt1"/>
                </a:solidFill>
              </a:rPr>
              <a:t>Sebastian Dabrowski, Ryan Buraus, Wissam Mateen, Jackie Shao, Angela Fong</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4" name="Shape 584"/>
        <p:cNvGrpSpPr/>
        <p:nvPr/>
      </p:nvGrpSpPr>
      <p:grpSpPr>
        <a:xfrm>
          <a:off x="0" y="0"/>
          <a:ext cx="0" cy="0"/>
          <a:chOff x="0" y="0"/>
          <a:chExt cx="0" cy="0"/>
        </a:xfrm>
      </p:grpSpPr>
      <p:sp>
        <p:nvSpPr>
          <p:cNvPr id="585" name="Google Shape;585;p55"/>
          <p:cNvSpPr txBox="1"/>
          <p:nvPr/>
        </p:nvSpPr>
        <p:spPr>
          <a:xfrm>
            <a:off x="3015571" y="275812"/>
            <a:ext cx="3112800" cy="3003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i="1" lang="en" sz="1500">
                <a:solidFill>
                  <a:schemeClr val="accent2"/>
                </a:solidFill>
              </a:rPr>
              <a:t>“a cooking app that overachieves”</a:t>
            </a:r>
            <a:endParaRPr i="1" sz="1500">
              <a:solidFill>
                <a:schemeClr val="accent2"/>
              </a:solidFill>
              <a:latin typeface="Arial"/>
              <a:ea typeface="Arial"/>
              <a:cs typeface="Arial"/>
              <a:sym typeface="Arial"/>
            </a:endParaRPr>
          </a:p>
        </p:txBody>
      </p:sp>
      <p:sp>
        <p:nvSpPr>
          <p:cNvPr id="586" name="Google Shape;586;p55"/>
          <p:cNvSpPr txBox="1"/>
          <p:nvPr/>
        </p:nvSpPr>
        <p:spPr>
          <a:xfrm>
            <a:off x="1496401" y="727429"/>
            <a:ext cx="5957400" cy="577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3300">
                <a:solidFill>
                  <a:schemeClr val="dk1"/>
                </a:solidFill>
              </a:rPr>
              <a:t>GITHUB </a:t>
            </a:r>
            <a:endParaRPr b="1" sz="3300">
              <a:solidFill>
                <a:schemeClr val="dk1"/>
              </a:solidFill>
              <a:latin typeface="Arial"/>
              <a:ea typeface="Arial"/>
              <a:cs typeface="Arial"/>
              <a:sym typeface="Arial"/>
            </a:endParaRPr>
          </a:p>
        </p:txBody>
      </p:sp>
      <p:sp>
        <p:nvSpPr>
          <p:cNvPr id="587" name="Google Shape;587;p55"/>
          <p:cNvSpPr txBox="1"/>
          <p:nvPr/>
        </p:nvSpPr>
        <p:spPr>
          <a:xfrm>
            <a:off x="3189599" y="1284558"/>
            <a:ext cx="2571000" cy="323100"/>
          </a:xfrm>
          <a:prstGeom prst="rect">
            <a:avLst/>
          </a:prstGeom>
          <a:noFill/>
          <a:ln>
            <a:noFill/>
          </a:ln>
        </p:spPr>
        <p:txBody>
          <a:bodyPr anchorCtr="0" anchor="ctr" bIns="0" lIns="27000" spcFirstLastPara="1" rIns="27000" wrap="square" tIns="0">
            <a:noAutofit/>
          </a:bodyPr>
          <a:lstStyle/>
          <a:p>
            <a:pPr indent="0" lvl="0" marL="0" marR="0" rtl="0" algn="ctr">
              <a:spcBef>
                <a:spcPts val="0"/>
              </a:spcBef>
              <a:spcAft>
                <a:spcPts val="0"/>
              </a:spcAft>
              <a:buNone/>
            </a:pPr>
            <a:r>
              <a:rPr lang="en" sz="2100">
                <a:solidFill>
                  <a:srgbClr val="EA870F"/>
                </a:solidFill>
              </a:rPr>
              <a:t>WHAT’S COOKING</a:t>
            </a:r>
            <a:endParaRPr sz="2100">
              <a:solidFill>
                <a:srgbClr val="EA870F"/>
              </a:solidFill>
              <a:latin typeface="Arial"/>
              <a:ea typeface="Arial"/>
              <a:cs typeface="Arial"/>
              <a:sym typeface="Arial"/>
            </a:endParaRPr>
          </a:p>
        </p:txBody>
      </p:sp>
      <p:sp>
        <p:nvSpPr>
          <p:cNvPr id="588" name="Google Shape;588;p55"/>
          <p:cNvSpPr txBox="1"/>
          <p:nvPr/>
        </p:nvSpPr>
        <p:spPr>
          <a:xfrm>
            <a:off x="861449" y="2487956"/>
            <a:ext cx="7227300" cy="12231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2400" u="sng">
                <a:solidFill>
                  <a:schemeClr val="hlink"/>
                </a:solidFill>
                <a:hlinkClick r:id="rId3"/>
              </a:rPr>
              <a:t>https://github.com/rjburaus/whats-cooking-app</a:t>
            </a:r>
            <a:r>
              <a:rPr lang="en" sz="2400"/>
              <a:t> </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sp>
        <p:nvSpPr>
          <p:cNvPr id="593" name="Google Shape;593;p56"/>
          <p:cNvSpPr/>
          <p:nvPr/>
        </p:nvSpPr>
        <p:spPr>
          <a:xfrm rot="10800000">
            <a:off x="-9939" y="79801"/>
            <a:ext cx="9153939" cy="3415696"/>
          </a:xfrm>
          <a:custGeom>
            <a:rect b="b" l="l" r="r" t="t"/>
            <a:pathLst>
              <a:path extrusionOk="0" h="4554261" w="12205252">
                <a:moveTo>
                  <a:pt x="12205252" y="4554261"/>
                </a:moveTo>
                <a:lnTo>
                  <a:pt x="6108196" y="4554261"/>
                </a:lnTo>
                <a:lnTo>
                  <a:pt x="6097056" y="4554261"/>
                </a:lnTo>
                <a:lnTo>
                  <a:pt x="0" y="4554261"/>
                </a:lnTo>
                <a:lnTo>
                  <a:pt x="0" y="1970835"/>
                </a:lnTo>
                <a:lnTo>
                  <a:pt x="316931" y="1777770"/>
                </a:lnTo>
                <a:cubicBezTo>
                  <a:pt x="2052484" y="752156"/>
                  <a:pt x="3925622" y="91603"/>
                  <a:pt x="5867395" y="6099"/>
                </a:cubicBezTo>
                <a:lnTo>
                  <a:pt x="6097056" y="282"/>
                </a:lnTo>
                <a:lnTo>
                  <a:pt x="6097056" y="0"/>
                </a:lnTo>
                <a:lnTo>
                  <a:pt x="6102626" y="141"/>
                </a:lnTo>
                <a:lnTo>
                  <a:pt x="6108196" y="0"/>
                </a:lnTo>
                <a:lnTo>
                  <a:pt x="6108196" y="282"/>
                </a:lnTo>
                <a:lnTo>
                  <a:pt x="6337857" y="6099"/>
                </a:lnTo>
                <a:cubicBezTo>
                  <a:pt x="8279630" y="91603"/>
                  <a:pt x="10152768" y="752156"/>
                  <a:pt x="11888321" y="1777770"/>
                </a:cubicBezTo>
                <a:lnTo>
                  <a:pt x="12205252" y="19708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594" name="Google Shape;594;p56"/>
          <p:cNvSpPr/>
          <p:nvPr/>
        </p:nvSpPr>
        <p:spPr>
          <a:xfrm rot="10800000">
            <a:off x="-9940" y="-10757"/>
            <a:ext cx="9153940" cy="3195557"/>
          </a:xfrm>
          <a:custGeom>
            <a:rect b="b" l="l" r="r" t="t"/>
            <a:pathLst>
              <a:path extrusionOk="0" h="4260743" w="12205253">
                <a:moveTo>
                  <a:pt x="12205253" y="4260743"/>
                </a:moveTo>
                <a:lnTo>
                  <a:pt x="6108197" y="4260743"/>
                </a:lnTo>
                <a:lnTo>
                  <a:pt x="6097056" y="4260743"/>
                </a:lnTo>
                <a:lnTo>
                  <a:pt x="0" y="4260743"/>
                </a:lnTo>
                <a:lnTo>
                  <a:pt x="0" y="2092572"/>
                </a:lnTo>
                <a:cubicBezTo>
                  <a:pt x="1804410" y="894751"/>
                  <a:pt x="3787342" y="102922"/>
                  <a:pt x="5853776" y="6463"/>
                </a:cubicBezTo>
                <a:lnTo>
                  <a:pt x="6097056" y="283"/>
                </a:lnTo>
                <a:lnTo>
                  <a:pt x="6097056" y="0"/>
                </a:lnTo>
                <a:lnTo>
                  <a:pt x="6102627" y="142"/>
                </a:lnTo>
                <a:lnTo>
                  <a:pt x="6108197" y="0"/>
                </a:lnTo>
                <a:lnTo>
                  <a:pt x="6108197" y="283"/>
                </a:lnTo>
                <a:lnTo>
                  <a:pt x="6351477" y="6463"/>
                </a:lnTo>
                <a:cubicBezTo>
                  <a:pt x="8417911" y="102922"/>
                  <a:pt x="10400843" y="894751"/>
                  <a:pt x="12205253" y="2092572"/>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nvGrpSpPr>
          <p:cNvPr id="595" name="Google Shape;595;p56"/>
          <p:cNvGrpSpPr/>
          <p:nvPr/>
        </p:nvGrpSpPr>
        <p:grpSpPr>
          <a:xfrm>
            <a:off x="3362226" y="581441"/>
            <a:ext cx="2403498" cy="2050792"/>
            <a:chOff x="3702342" y="1693521"/>
            <a:chExt cx="4785937" cy="4083617"/>
          </a:xfrm>
        </p:grpSpPr>
        <p:sp>
          <p:nvSpPr>
            <p:cNvPr id="596" name="Google Shape;596;p56"/>
            <p:cNvSpPr/>
            <p:nvPr/>
          </p:nvSpPr>
          <p:spPr>
            <a:xfrm rot="10800000">
              <a:off x="5245842" y="3778196"/>
              <a:ext cx="318849" cy="1998940"/>
            </a:xfrm>
            <a:custGeom>
              <a:rect b="b" l="l" r="r" t="t"/>
              <a:pathLst>
                <a:path extrusionOk="0" h="1552575" w="247650">
                  <a:moveTo>
                    <a:pt x="247650" y="1469035"/>
                  </a:moveTo>
                  <a:cubicBezTo>
                    <a:pt x="241935" y="1179475"/>
                    <a:pt x="234315" y="905155"/>
                    <a:pt x="230505" y="614642"/>
                  </a:cubicBezTo>
                  <a:cubicBezTo>
                    <a:pt x="228600" y="504152"/>
                    <a:pt x="231458" y="394615"/>
                    <a:pt x="219075" y="285077"/>
                  </a:cubicBezTo>
                  <a:cubicBezTo>
                    <a:pt x="215265" y="186970"/>
                    <a:pt x="170498" y="103150"/>
                    <a:pt x="104775" y="31712"/>
                  </a:cubicBezTo>
                  <a:cubicBezTo>
                    <a:pt x="94298" y="20282"/>
                    <a:pt x="72390" y="-11150"/>
                    <a:pt x="67627" y="4090"/>
                  </a:cubicBezTo>
                  <a:cubicBezTo>
                    <a:pt x="36195" y="104102"/>
                    <a:pt x="0" y="592735"/>
                    <a:pt x="0" y="867055"/>
                  </a:cubicBezTo>
                  <a:cubicBezTo>
                    <a:pt x="0" y="959447"/>
                    <a:pt x="0" y="961352"/>
                    <a:pt x="89535" y="982307"/>
                  </a:cubicBezTo>
                  <a:cubicBezTo>
                    <a:pt x="133350" y="992785"/>
                    <a:pt x="160020" y="1014692"/>
                    <a:pt x="151448" y="1058507"/>
                  </a:cubicBezTo>
                  <a:cubicBezTo>
                    <a:pt x="144780" y="1096607"/>
                    <a:pt x="141923" y="1135660"/>
                    <a:pt x="137160" y="1173760"/>
                  </a:cubicBezTo>
                  <a:cubicBezTo>
                    <a:pt x="124777" y="1269010"/>
                    <a:pt x="138113" y="1348067"/>
                    <a:pt x="133350" y="1442365"/>
                  </a:cubicBezTo>
                  <a:cubicBezTo>
                    <a:pt x="118110" y="1454747"/>
                    <a:pt x="108585" y="1472845"/>
                    <a:pt x="108585" y="1493800"/>
                  </a:cubicBezTo>
                  <a:cubicBezTo>
                    <a:pt x="108585" y="1530947"/>
                    <a:pt x="138113" y="1560475"/>
                    <a:pt x="175260" y="1560475"/>
                  </a:cubicBezTo>
                  <a:cubicBezTo>
                    <a:pt x="182880" y="1560475"/>
                    <a:pt x="189548" y="1559522"/>
                    <a:pt x="196215" y="1556665"/>
                  </a:cubicBezTo>
                  <a:cubicBezTo>
                    <a:pt x="212408" y="1551902"/>
                    <a:pt x="227648" y="1542377"/>
                    <a:pt x="239077" y="1527137"/>
                  </a:cubicBezTo>
                  <a:cubicBezTo>
                    <a:pt x="240030" y="1526185"/>
                    <a:pt x="240983" y="1525232"/>
                    <a:pt x="240983" y="1524280"/>
                  </a:cubicBezTo>
                  <a:cubicBezTo>
                    <a:pt x="251460" y="1507135"/>
                    <a:pt x="247650" y="1488085"/>
                    <a:pt x="247650" y="1469035"/>
                  </a:cubicBezTo>
                  <a:close/>
                  <a:moveTo>
                    <a:pt x="205740" y="1431887"/>
                  </a:moveTo>
                  <a:cubicBezTo>
                    <a:pt x="196215" y="1439507"/>
                    <a:pt x="182880" y="1438555"/>
                    <a:pt x="175260" y="1429030"/>
                  </a:cubicBezTo>
                  <a:cubicBezTo>
                    <a:pt x="167640" y="1419505"/>
                    <a:pt x="168592" y="1406170"/>
                    <a:pt x="178117" y="1398550"/>
                  </a:cubicBezTo>
                  <a:cubicBezTo>
                    <a:pt x="187642" y="1390930"/>
                    <a:pt x="200977" y="1391882"/>
                    <a:pt x="208598" y="1401407"/>
                  </a:cubicBezTo>
                  <a:cubicBezTo>
                    <a:pt x="216217" y="1409980"/>
                    <a:pt x="215265" y="1424267"/>
                    <a:pt x="205740" y="1431887"/>
                  </a:cubicBezTo>
                  <a:close/>
                  <a:moveTo>
                    <a:pt x="205740" y="1269962"/>
                  </a:moveTo>
                  <a:cubicBezTo>
                    <a:pt x="196215" y="1277582"/>
                    <a:pt x="182880" y="1276630"/>
                    <a:pt x="175260" y="1267105"/>
                  </a:cubicBezTo>
                  <a:cubicBezTo>
                    <a:pt x="167640" y="1257580"/>
                    <a:pt x="168592" y="1244245"/>
                    <a:pt x="178117" y="1236625"/>
                  </a:cubicBezTo>
                  <a:cubicBezTo>
                    <a:pt x="187642" y="1229005"/>
                    <a:pt x="200977" y="1229957"/>
                    <a:pt x="208598" y="1239482"/>
                  </a:cubicBezTo>
                  <a:cubicBezTo>
                    <a:pt x="216217" y="1248055"/>
                    <a:pt x="215265" y="1262342"/>
                    <a:pt x="205740" y="1269962"/>
                  </a:cubicBezTo>
                  <a:close/>
                  <a:moveTo>
                    <a:pt x="205740" y="1108037"/>
                  </a:moveTo>
                  <a:cubicBezTo>
                    <a:pt x="196215" y="1115657"/>
                    <a:pt x="182880" y="1114705"/>
                    <a:pt x="175260" y="1105180"/>
                  </a:cubicBezTo>
                  <a:cubicBezTo>
                    <a:pt x="167640" y="1095655"/>
                    <a:pt x="168592" y="1082320"/>
                    <a:pt x="178117" y="1074700"/>
                  </a:cubicBezTo>
                  <a:cubicBezTo>
                    <a:pt x="187642" y="1067080"/>
                    <a:pt x="200977" y="1068032"/>
                    <a:pt x="208598" y="1077557"/>
                  </a:cubicBezTo>
                  <a:cubicBezTo>
                    <a:pt x="216217" y="1086130"/>
                    <a:pt x="215265" y="1100417"/>
                    <a:pt x="205740" y="1108037"/>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97" name="Google Shape;597;p56"/>
            <p:cNvSpPr/>
            <p:nvPr/>
          </p:nvSpPr>
          <p:spPr>
            <a:xfrm rot="10800000">
              <a:off x="5745094" y="3765945"/>
              <a:ext cx="728345" cy="2011193"/>
            </a:xfrm>
            <a:custGeom>
              <a:rect b="b" l="l" r="r" t="t"/>
              <a:pathLst>
                <a:path extrusionOk="0" h="2011193" w="728345">
                  <a:moveTo>
                    <a:pt x="144874" y="806768"/>
                  </a:moveTo>
                  <a:cubicBezTo>
                    <a:pt x="160114" y="806768"/>
                    <a:pt x="173449" y="796290"/>
                    <a:pt x="173449" y="782955"/>
                  </a:cubicBezTo>
                  <a:lnTo>
                    <a:pt x="173449" y="165735"/>
                  </a:lnTo>
                  <a:cubicBezTo>
                    <a:pt x="173449" y="152400"/>
                    <a:pt x="161066" y="141923"/>
                    <a:pt x="144874" y="141923"/>
                  </a:cubicBezTo>
                  <a:cubicBezTo>
                    <a:pt x="129634" y="141923"/>
                    <a:pt x="116299" y="152400"/>
                    <a:pt x="116299" y="165735"/>
                  </a:cubicBezTo>
                  <a:lnTo>
                    <a:pt x="116299" y="782955"/>
                  </a:lnTo>
                  <a:cubicBezTo>
                    <a:pt x="116299" y="796290"/>
                    <a:pt x="128681" y="806768"/>
                    <a:pt x="144874" y="806768"/>
                  </a:cubicBezTo>
                  <a:close/>
                  <a:moveTo>
                    <a:pt x="256316" y="806768"/>
                  </a:moveTo>
                  <a:cubicBezTo>
                    <a:pt x="271556" y="806768"/>
                    <a:pt x="284891" y="796290"/>
                    <a:pt x="284891" y="782955"/>
                  </a:cubicBezTo>
                  <a:lnTo>
                    <a:pt x="284891" y="165735"/>
                  </a:lnTo>
                  <a:cubicBezTo>
                    <a:pt x="284891" y="152400"/>
                    <a:pt x="272509" y="141923"/>
                    <a:pt x="256316" y="141923"/>
                  </a:cubicBezTo>
                  <a:cubicBezTo>
                    <a:pt x="241077" y="141923"/>
                    <a:pt x="227741" y="152400"/>
                    <a:pt x="227741" y="165735"/>
                  </a:cubicBezTo>
                  <a:lnTo>
                    <a:pt x="227741" y="782955"/>
                  </a:lnTo>
                  <a:cubicBezTo>
                    <a:pt x="227741" y="796290"/>
                    <a:pt x="240124" y="806768"/>
                    <a:pt x="256316" y="806768"/>
                  </a:cubicBezTo>
                  <a:close/>
                  <a:moveTo>
                    <a:pt x="367759" y="806768"/>
                  </a:moveTo>
                  <a:cubicBezTo>
                    <a:pt x="382999" y="806768"/>
                    <a:pt x="396334" y="796290"/>
                    <a:pt x="396334" y="782955"/>
                  </a:cubicBezTo>
                  <a:lnTo>
                    <a:pt x="396334" y="165735"/>
                  </a:lnTo>
                  <a:cubicBezTo>
                    <a:pt x="396334" y="152400"/>
                    <a:pt x="383952" y="141923"/>
                    <a:pt x="367759" y="141923"/>
                  </a:cubicBezTo>
                  <a:cubicBezTo>
                    <a:pt x="352519" y="141923"/>
                    <a:pt x="339184" y="152400"/>
                    <a:pt x="339184" y="165735"/>
                  </a:cubicBezTo>
                  <a:lnTo>
                    <a:pt x="339184" y="782955"/>
                  </a:lnTo>
                  <a:cubicBezTo>
                    <a:pt x="339184" y="796290"/>
                    <a:pt x="351566" y="806768"/>
                    <a:pt x="367759" y="806768"/>
                  </a:cubicBezTo>
                  <a:close/>
                  <a:moveTo>
                    <a:pt x="479202" y="806768"/>
                  </a:moveTo>
                  <a:cubicBezTo>
                    <a:pt x="494441" y="806768"/>
                    <a:pt x="507777" y="796290"/>
                    <a:pt x="507777" y="782955"/>
                  </a:cubicBezTo>
                  <a:lnTo>
                    <a:pt x="507777" y="165735"/>
                  </a:lnTo>
                  <a:cubicBezTo>
                    <a:pt x="507777" y="152400"/>
                    <a:pt x="495394" y="141923"/>
                    <a:pt x="479202" y="141923"/>
                  </a:cubicBezTo>
                  <a:cubicBezTo>
                    <a:pt x="463961" y="141923"/>
                    <a:pt x="450627" y="152400"/>
                    <a:pt x="450627" y="165735"/>
                  </a:cubicBezTo>
                  <a:lnTo>
                    <a:pt x="450627" y="782955"/>
                  </a:lnTo>
                  <a:cubicBezTo>
                    <a:pt x="450627" y="796290"/>
                    <a:pt x="463009" y="806768"/>
                    <a:pt x="479202" y="806768"/>
                  </a:cubicBezTo>
                  <a:close/>
                  <a:moveTo>
                    <a:pt x="590644" y="806768"/>
                  </a:moveTo>
                  <a:cubicBezTo>
                    <a:pt x="605884" y="806768"/>
                    <a:pt x="619219" y="796290"/>
                    <a:pt x="619219" y="782955"/>
                  </a:cubicBezTo>
                  <a:lnTo>
                    <a:pt x="619219" y="165735"/>
                  </a:lnTo>
                  <a:cubicBezTo>
                    <a:pt x="619219" y="152400"/>
                    <a:pt x="606836" y="141923"/>
                    <a:pt x="590644" y="141923"/>
                  </a:cubicBezTo>
                  <a:cubicBezTo>
                    <a:pt x="575404" y="141923"/>
                    <a:pt x="562069" y="152400"/>
                    <a:pt x="562069" y="165735"/>
                  </a:cubicBezTo>
                  <a:lnTo>
                    <a:pt x="562069" y="782955"/>
                  </a:lnTo>
                  <a:cubicBezTo>
                    <a:pt x="562069" y="796290"/>
                    <a:pt x="574452" y="806768"/>
                    <a:pt x="590644" y="806768"/>
                  </a:cubicBezTo>
                  <a:close/>
                  <a:moveTo>
                    <a:pt x="466876" y="2011193"/>
                  </a:moveTo>
                  <a:lnTo>
                    <a:pt x="278033" y="2011193"/>
                  </a:lnTo>
                  <a:lnTo>
                    <a:pt x="278033" y="1370582"/>
                  </a:lnTo>
                  <a:lnTo>
                    <a:pt x="322039" y="1370582"/>
                  </a:lnTo>
                  <a:lnTo>
                    <a:pt x="322039" y="888683"/>
                  </a:lnTo>
                  <a:lnTo>
                    <a:pt x="143922" y="888683"/>
                  </a:lnTo>
                  <a:cubicBezTo>
                    <a:pt x="86772" y="888683"/>
                    <a:pt x="39147" y="842010"/>
                    <a:pt x="39147" y="783908"/>
                  </a:cubicBezTo>
                  <a:lnTo>
                    <a:pt x="1047" y="228600"/>
                  </a:lnTo>
                  <a:cubicBezTo>
                    <a:pt x="-12289" y="34290"/>
                    <a:pt x="103916" y="0"/>
                    <a:pt x="229647" y="0"/>
                  </a:cubicBezTo>
                  <a:lnTo>
                    <a:pt x="499204" y="0"/>
                  </a:lnTo>
                  <a:cubicBezTo>
                    <a:pt x="624934" y="0"/>
                    <a:pt x="743044" y="36195"/>
                    <a:pt x="726852" y="228600"/>
                  </a:cubicBezTo>
                  <a:lnTo>
                    <a:pt x="688752" y="783908"/>
                  </a:lnTo>
                  <a:cubicBezTo>
                    <a:pt x="688752" y="841058"/>
                    <a:pt x="642079" y="888683"/>
                    <a:pt x="583977" y="888683"/>
                  </a:cubicBezTo>
                  <a:lnTo>
                    <a:pt x="412527" y="888683"/>
                  </a:lnTo>
                  <a:lnTo>
                    <a:pt x="412527" y="1370582"/>
                  </a:lnTo>
                  <a:lnTo>
                    <a:pt x="466876" y="1370582"/>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98" name="Google Shape;598;p56"/>
            <p:cNvSpPr/>
            <p:nvPr/>
          </p:nvSpPr>
          <p:spPr>
            <a:xfrm rot="10800000">
              <a:off x="6653207" y="3763458"/>
              <a:ext cx="513779" cy="2013680"/>
            </a:xfrm>
            <a:custGeom>
              <a:rect b="b" l="l" r="r" t="t"/>
              <a:pathLst>
                <a:path extrusionOk="0" h="2314575" w="590550">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99" name="Google Shape;599;p56"/>
            <p:cNvSpPr/>
            <p:nvPr/>
          </p:nvSpPr>
          <p:spPr>
            <a:xfrm>
              <a:off x="4994315" y="1693521"/>
              <a:ext cx="2202085" cy="1804988"/>
            </a:xfrm>
            <a:custGeom>
              <a:rect b="b" l="l" r="r" t="t"/>
              <a:pathLst>
                <a:path extrusionOk="0" h="952500" w="1162050">
                  <a:moveTo>
                    <a:pt x="1169670" y="316230"/>
                  </a:moveTo>
                  <a:cubicBezTo>
                    <a:pt x="1169670" y="141922"/>
                    <a:pt x="1027747" y="0"/>
                    <a:pt x="853440" y="0"/>
                  </a:cubicBezTo>
                  <a:cubicBezTo>
                    <a:pt x="792480" y="0"/>
                    <a:pt x="736282" y="17145"/>
                    <a:pt x="687705" y="46672"/>
                  </a:cubicBezTo>
                  <a:cubicBezTo>
                    <a:pt x="644843" y="17145"/>
                    <a:pt x="593407" y="0"/>
                    <a:pt x="537210" y="0"/>
                  </a:cubicBezTo>
                  <a:cubicBezTo>
                    <a:pt x="442913" y="0"/>
                    <a:pt x="360045" y="49530"/>
                    <a:pt x="312420" y="124777"/>
                  </a:cubicBezTo>
                  <a:cubicBezTo>
                    <a:pt x="286702" y="114300"/>
                    <a:pt x="258127" y="109538"/>
                    <a:pt x="229552" y="109538"/>
                  </a:cubicBezTo>
                  <a:cubicBezTo>
                    <a:pt x="102870" y="109538"/>
                    <a:pt x="0" y="212408"/>
                    <a:pt x="0" y="339090"/>
                  </a:cubicBezTo>
                  <a:cubicBezTo>
                    <a:pt x="0" y="465773"/>
                    <a:pt x="102870" y="568643"/>
                    <a:pt x="229552" y="568643"/>
                  </a:cubicBezTo>
                  <a:cubicBezTo>
                    <a:pt x="234315" y="568643"/>
                    <a:pt x="238125" y="568643"/>
                    <a:pt x="242888" y="568643"/>
                  </a:cubicBezTo>
                  <a:cubicBezTo>
                    <a:pt x="234315" y="682943"/>
                    <a:pt x="227647" y="797243"/>
                    <a:pt x="220980" y="911543"/>
                  </a:cubicBezTo>
                  <a:cubicBezTo>
                    <a:pt x="218122" y="958215"/>
                    <a:pt x="226695" y="965835"/>
                    <a:pt x="270510" y="958215"/>
                  </a:cubicBezTo>
                  <a:cubicBezTo>
                    <a:pt x="412432" y="933450"/>
                    <a:pt x="555307" y="915353"/>
                    <a:pt x="699135" y="934403"/>
                  </a:cubicBezTo>
                  <a:cubicBezTo>
                    <a:pt x="713422" y="933450"/>
                    <a:pt x="727710" y="934403"/>
                    <a:pt x="741997" y="937260"/>
                  </a:cubicBezTo>
                  <a:cubicBezTo>
                    <a:pt x="750570" y="939165"/>
                    <a:pt x="759142" y="941070"/>
                    <a:pt x="765810" y="943928"/>
                  </a:cubicBezTo>
                  <a:cubicBezTo>
                    <a:pt x="767715" y="943928"/>
                    <a:pt x="769620" y="943928"/>
                    <a:pt x="771525" y="943928"/>
                  </a:cubicBezTo>
                  <a:cubicBezTo>
                    <a:pt x="797242" y="950595"/>
                    <a:pt x="822960" y="957262"/>
                    <a:pt x="849630" y="959168"/>
                  </a:cubicBezTo>
                  <a:cubicBezTo>
                    <a:pt x="893445" y="962025"/>
                    <a:pt x="901065" y="958215"/>
                    <a:pt x="898207" y="911543"/>
                  </a:cubicBezTo>
                  <a:cubicBezTo>
                    <a:pt x="891540" y="818198"/>
                    <a:pt x="885825" y="725805"/>
                    <a:pt x="878205" y="632460"/>
                  </a:cubicBezTo>
                  <a:cubicBezTo>
                    <a:pt x="1041082" y="618173"/>
                    <a:pt x="1169670" y="481965"/>
                    <a:pt x="1169670" y="316230"/>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600" name="Google Shape;600;p56"/>
            <p:cNvSpPr/>
            <p:nvPr/>
          </p:nvSpPr>
          <p:spPr>
            <a:xfrm flipH="1">
              <a:off x="3702342" y="3286765"/>
              <a:ext cx="4785937" cy="622269"/>
            </a:xfrm>
            <a:custGeom>
              <a:rect b="b" l="l" r="r" t="t"/>
              <a:pathLst>
                <a:path extrusionOk="0" h="1147040" w="8822004">
                  <a:moveTo>
                    <a:pt x="6792279" y="0"/>
                  </a:moveTo>
                  <a:lnTo>
                    <a:pt x="4411002" y="0"/>
                  </a:lnTo>
                  <a:lnTo>
                    <a:pt x="2029725" y="0"/>
                  </a:lnTo>
                  <a:cubicBezTo>
                    <a:pt x="1835376" y="0"/>
                    <a:pt x="1747920" y="72883"/>
                    <a:pt x="1709050" y="262370"/>
                  </a:cubicBezTo>
                  <a:cubicBezTo>
                    <a:pt x="1704189" y="291522"/>
                    <a:pt x="1694471" y="315819"/>
                    <a:pt x="1670181" y="325531"/>
                  </a:cubicBezTo>
                  <a:cubicBezTo>
                    <a:pt x="1470971" y="383840"/>
                    <a:pt x="1276623" y="408131"/>
                    <a:pt x="1077419" y="325531"/>
                  </a:cubicBezTo>
                  <a:cubicBezTo>
                    <a:pt x="781035" y="306096"/>
                    <a:pt x="431208" y="310957"/>
                    <a:pt x="134830" y="320675"/>
                  </a:cubicBezTo>
                  <a:cubicBezTo>
                    <a:pt x="86243" y="335253"/>
                    <a:pt x="32795" y="359544"/>
                    <a:pt x="18221" y="412993"/>
                  </a:cubicBezTo>
                  <a:cubicBezTo>
                    <a:pt x="3645" y="451863"/>
                    <a:pt x="0" y="490731"/>
                    <a:pt x="0" y="529599"/>
                  </a:cubicBezTo>
                  <a:lnTo>
                    <a:pt x="1372" y="573520"/>
                  </a:lnTo>
                  <a:lnTo>
                    <a:pt x="0" y="617441"/>
                  </a:lnTo>
                  <a:cubicBezTo>
                    <a:pt x="0" y="656309"/>
                    <a:pt x="3645" y="695177"/>
                    <a:pt x="18221" y="734047"/>
                  </a:cubicBezTo>
                  <a:cubicBezTo>
                    <a:pt x="32795" y="787496"/>
                    <a:pt x="86243" y="811787"/>
                    <a:pt x="134830" y="826365"/>
                  </a:cubicBezTo>
                  <a:cubicBezTo>
                    <a:pt x="431208" y="836083"/>
                    <a:pt x="781035" y="840944"/>
                    <a:pt x="1077419" y="821509"/>
                  </a:cubicBezTo>
                  <a:cubicBezTo>
                    <a:pt x="1276623" y="738909"/>
                    <a:pt x="1470971" y="763200"/>
                    <a:pt x="1670181" y="821509"/>
                  </a:cubicBezTo>
                  <a:cubicBezTo>
                    <a:pt x="1694471" y="831221"/>
                    <a:pt x="1704189" y="855518"/>
                    <a:pt x="1709050" y="884670"/>
                  </a:cubicBezTo>
                  <a:cubicBezTo>
                    <a:pt x="1747920" y="1074157"/>
                    <a:pt x="1835376" y="1147040"/>
                    <a:pt x="2029725" y="1147040"/>
                  </a:cubicBezTo>
                  <a:lnTo>
                    <a:pt x="4411002" y="1147040"/>
                  </a:lnTo>
                  <a:lnTo>
                    <a:pt x="6792279" y="1147040"/>
                  </a:lnTo>
                  <a:cubicBezTo>
                    <a:pt x="6986628" y="1147040"/>
                    <a:pt x="7074084" y="1074157"/>
                    <a:pt x="7112954" y="884670"/>
                  </a:cubicBezTo>
                  <a:cubicBezTo>
                    <a:pt x="7117815" y="855518"/>
                    <a:pt x="7127533" y="831221"/>
                    <a:pt x="7151823" y="821509"/>
                  </a:cubicBezTo>
                  <a:cubicBezTo>
                    <a:pt x="7351033" y="763200"/>
                    <a:pt x="7545381" y="738909"/>
                    <a:pt x="7744585" y="821509"/>
                  </a:cubicBezTo>
                  <a:cubicBezTo>
                    <a:pt x="8040969" y="840944"/>
                    <a:pt x="8390796" y="836083"/>
                    <a:pt x="8687174" y="826365"/>
                  </a:cubicBezTo>
                  <a:cubicBezTo>
                    <a:pt x="8735761" y="811787"/>
                    <a:pt x="8789209" y="787496"/>
                    <a:pt x="8803783" y="734047"/>
                  </a:cubicBezTo>
                  <a:cubicBezTo>
                    <a:pt x="8818359" y="695177"/>
                    <a:pt x="8822004" y="656309"/>
                    <a:pt x="8822004" y="617441"/>
                  </a:cubicBezTo>
                  <a:lnTo>
                    <a:pt x="8820632" y="573520"/>
                  </a:lnTo>
                  <a:lnTo>
                    <a:pt x="8822004" y="529599"/>
                  </a:lnTo>
                  <a:cubicBezTo>
                    <a:pt x="8822004" y="490731"/>
                    <a:pt x="8818359" y="451863"/>
                    <a:pt x="8803783" y="412993"/>
                  </a:cubicBezTo>
                  <a:cubicBezTo>
                    <a:pt x="8789209" y="359544"/>
                    <a:pt x="8735761" y="335253"/>
                    <a:pt x="8687174" y="320675"/>
                  </a:cubicBezTo>
                  <a:cubicBezTo>
                    <a:pt x="8390796" y="310957"/>
                    <a:pt x="8040969" y="306096"/>
                    <a:pt x="7744585" y="325531"/>
                  </a:cubicBezTo>
                  <a:cubicBezTo>
                    <a:pt x="7545381" y="408131"/>
                    <a:pt x="7351033" y="383840"/>
                    <a:pt x="7151823" y="325531"/>
                  </a:cubicBezTo>
                  <a:cubicBezTo>
                    <a:pt x="7127533" y="315819"/>
                    <a:pt x="7117815" y="291522"/>
                    <a:pt x="7112954" y="262370"/>
                  </a:cubicBezTo>
                  <a:cubicBezTo>
                    <a:pt x="7074084" y="72883"/>
                    <a:pt x="6986628" y="0"/>
                    <a:pt x="6792279" y="0"/>
                  </a:cubicBezTo>
                  <a:close/>
                </a:path>
              </a:pathLst>
            </a:custGeom>
            <a:solidFill>
              <a:schemeClr val="accent4"/>
            </a:solidFill>
            <a:ln cap="flat" cmpd="sng" w="38100">
              <a:solidFill>
                <a:schemeClr val="accent2"/>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601" name="Google Shape;601;p56"/>
          <p:cNvSpPr txBox="1"/>
          <p:nvPr/>
        </p:nvSpPr>
        <p:spPr>
          <a:xfrm>
            <a:off x="-7454" y="3777393"/>
            <a:ext cx="9144000" cy="6429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4100"/>
              <a:buFont typeface="Arial"/>
              <a:buNone/>
            </a:pPr>
            <a:r>
              <a:rPr lang="en" sz="4100">
                <a:solidFill>
                  <a:schemeClr val="dk1"/>
                </a:solidFill>
                <a:latin typeface="Arial"/>
                <a:ea typeface="Arial"/>
                <a:cs typeface="Arial"/>
                <a:sym typeface="Arial"/>
              </a:rPr>
              <a:t>Thank you!</a:t>
            </a:r>
            <a:endParaRPr sz="1100"/>
          </a:p>
        </p:txBody>
      </p:sp>
      <p:sp>
        <p:nvSpPr>
          <p:cNvPr id="602" name="Google Shape;602;p56"/>
          <p:cNvSpPr/>
          <p:nvPr/>
        </p:nvSpPr>
        <p:spPr>
          <a:xfrm>
            <a:off x="3388000" y="4476118"/>
            <a:ext cx="2367900" cy="226200"/>
          </a:xfrm>
          <a:prstGeom prst="roundRect">
            <a:avLst>
              <a:gd fmla="val 29852" name="adj"/>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lt1"/>
              </a:buClr>
              <a:buSzPts val="1400"/>
              <a:buFont typeface="Arial"/>
              <a:buNone/>
            </a:pPr>
            <a:r>
              <a:rPr lang="en">
                <a:solidFill>
                  <a:schemeClr val="lt1"/>
                </a:solidFill>
              </a:rPr>
              <a:t>“Anyone can cook”</a:t>
            </a:r>
            <a:endParaRPr sz="1100"/>
          </a:p>
        </p:txBody>
      </p:sp>
      <p:sp>
        <p:nvSpPr>
          <p:cNvPr id="603" name="Google Shape;603;p56"/>
          <p:cNvSpPr/>
          <p:nvPr/>
        </p:nvSpPr>
        <p:spPr>
          <a:xfrm>
            <a:off x="3778875" y="1396825"/>
            <a:ext cx="15702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a:solidFill>
                  <a:schemeClr val="accent2"/>
                </a:solidFill>
              </a:rPr>
              <a:t>What’s Cooking?</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47"/>
          <p:cNvSpPr txBox="1"/>
          <p:nvPr>
            <p:ph idx="1" type="body"/>
          </p:nvPr>
        </p:nvSpPr>
        <p:spPr>
          <a:xfrm>
            <a:off x="4019025" y="1494450"/>
            <a:ext cx="4243800" cy="8634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lt1"/>
              </a:buClr>
              <a:buSzPts val="4100"/>
              <a:buNone/>
            </a:pPr>
            <a:r>
              <a:rPr lang="en"/>
              <a:t>What’s Cooking?</a:t>
            </a:r>
            <a:endParaRPr/>
          </a:p>
        </p:txBody>
      </p:sp>
      <p:sp>
        <p:nvSpPr>
          <p:cNvPr id="313" name="Google Shape;313;p47"/>
          <p:cNvSpPr txBox="1"/>
          <p:nvPr/>
        </p:nvSpPr>
        <p:spPr>
          <a:xfrm>
            <a:off x="4113350" y="2299700"/>
            <a:ext cx="3762300" cy="13566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300">
                <a:solidFill>
                  <a:srgbClr val="FFFFFF"/>
                </a:solidFill>
              </a:rPr>
              <a:t>Running out of ideas for food? Look no further.This app is designed to solve all your food troubles. It has a wide database with various recipes to match whatever ingredients you have at home. Make recipes that you have never thought of before and enjoy the simplicity of it, all one click away.</a:t>
            </a:r>
            <a:endParaRPr sz="1300">
              <a:solidFill>
                <a:srgbClr val="FFFFFF"/>
              </a:solidFill>
            </a:endParaRPr>
          </a:p>
        </p:txBody>
      </p:sp>
      <p:pic>
        <p:nvPicPr>
          <p:cNvPr id="314" name="Google Shape;314;p47" title="whats-cooking-2.mp3">
            <a:hlinkClick r:id="rId3"/>
          </p:cNvPr>
          <p:cNvPicPr preferRelativeResize="0"/>
          <p:nvPr/>
        </p:nvPicPr>
        <p:blipFill>
          <a:blip r:embed="rId4">
            <a:alphaModFix/>
          </a:blip>
          <a:stretch>
            <a:fillRect/>
          </a:stretch>
        </p:blipFill>
        <p:spPr>
          <a:xfrm>
            <a:off x="8501875" y="194200"/>
            <a:ext cx="457200" cy="457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48"/>
          <p:cNvSpPr/>
          <p:nvPr>
            <p:ph idx="2" type="pic"/>
          </p:nvPr>
        </p:nvSpPr>
        <p:spPr>
          <a:xfrm>
            <a:off x="3799150" y="938700"/>
            <a:ext cx="1660500" cy="1389600"/>
          </a:xfrm>
          <a:prstGeom prst="rect">
            <a:avLst/>
          </a:prstGeom>
          <a:solidFill>
            <a:srgbClr val="F2F2F2"/>
          </a:solidFill>
          <a:ln>
            <a:noFill/>
          </a:ln>
        </p:spPr>
        <p:txBody>
          <a:bodyPr anchorCtr="0" anchor="ctr" bIns="34275" lIns="68575" spcFirstLastPara="1" rIns="68575" wrap="square" tIns="34275">
            <a:noAutofit/>
          </a:bodyPr>
          <a:lstStyle/>
          <a:p>
            <a:pPr indent="0" lvl="0" marL="0" rtl="0" algn="ctr">
              <a:spcBef>
                <a:spcPts val="800"/>
              </a:spcBef>
              <a:spcAft>
                <a:spcPts val="0"/>
              </a:spcAft>
              <a:buNone/>
            </a:pPr>
            <a:r>
              <a:t/>
            </a:r>
            <a:endParaRPr/>
          </a:p>
        </p:txBody>
      </p:sp>
      <p:sp>
        <p:nvSpPr>
          <p:cNvPr id="320" name="Google Shape;320;p48"/>
          <p:cNvSpPr/>
          <p:nvPr>
            <p:ph idx="2" type="pic"/>
          </p:nvPr>
        </p:nvSpPr>
        <p:spPr>
          <a:xfrm>
            <a:off x="748031" y="876410"/>
            <a:ext cx="1660500" cy="1389600"/>
          </a:xfrm>
          <a:prstGeom prst="rect">
            <a:avLst/>
          </a:prstGeom>
          <a:solidFill>
            <a:srgbClr val="F2F2F2"/>
          </a:solidFill>
          <a:ln>
            <a:noFill/>
          </a:ln>
        </p:spPr>
        <p:txBody>
          <a:bodyPr anchorCtr="0" anchor="ctr" bIns="34275" lIns="68575" spcFirstLastPara="1" rIns="68575" wrap="square" tIns="34275">
            <a:noAutofit/>
          </a:bodyPr>
          <a:lstStyle/>
          <a:p>
            <a:pPr indent="0" lvl="0" marL="0" rtl="0" algn="l">
              <a:spcBef>
                <a:spcPts val="800"/>
              </a:spcBef>
              <a:spcAft>
                <a:spcPts val="0"/>
              </a:spcAft>
              <a:buNone/>
            </a:pPr>
            <a:r>
              <a:rPr lang="en"/>
              <a:t>                 </a:t>
            </a:r>
            <a:endParaRPr/>
          </a:p>
        </p:txBody>
      </p:sp>
      <p:sp>
        <p:nvSpPr>
          <p:cNvPr id="321" name="Google Shape;321;p48"/>
          <p:cNvSpPr/>
          <p:nvPr/>
        </p:nvSpPr>
        <p:spPr>
          <a:xfrm>
            <a:off x="748031" y="2266095"/>
            <a:ext cx="1660500" cy="5667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22" name="Google Shape;322;p48"/>
          <p:cNvSpPr txBox="1"/>
          <p:nvPr/>
        </p:nvSpPr>
        <p:spPr>
          <a:xfrm>
            <a:off x="842036" y="2338945"/>
            <a:ext cx="1472400" cy="1410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000">
                <a:solidFill>
                  <a:schemeClr val="dk1"/>
                </a:solidFill>
              </a:rPr>
              <a:t>Ryan Buraus</a:t>
            </a:r>
            <a:endParaRPr b="1" sz="1000">
              <a:solidFill>
                <a:schemeClr val="dk1"/>
              </a:solidFill>
              <a:latin typeface="Arial"/>
              <a:ea typeface="Arial"/>
              <a:cs typeface="Arial"/>
              <a:sym typeface="Arial"/>
            </a:endParaRPr>
          </a:p>
        </p:txBody>
      </p:sp>
      <p:sp>
        <p:nvSpPr>
          <p:cNvPr id="323" name="Google Shape;323;p48"/>
          <p:cNvSpPr/>
          <p:nvPr/>
        </p:nvSpPr>
        <p:spPr>
          <a:xfrm>
            <a:off x="842075" y="963550"/>
            <a:ext cx="1472400" cy="1773300"/>
          </a:xfrm>
          <a:prstGeom prst="frame">
            <a:avLst>
              <a:gd fmla="val 1556" name="adj1"/>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324" name="Google Shape;324;p48"/>
          <p:cNvSpPr txBox="1"/>
          <p:nvPr/>
        </p:nvSpPr>
        <p:spPr>
          <a:xfrm>
            <a:off x="1523850" y="142450"/>
            <a:ext cx="6096300" cy="6336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4000">
                <a:solidFill>
                  <a:schemeClr val="dk1"/>
                </a:solidFill>
              </a:rPr>
              <a:t>Bad Boys 4 Life</a:t>
            </a:r>
            <a:endParaRPr sz="1800"/>
          </a:p>
        </p:txBody>
      </p:sp>
      <p:sp>
        <p:nvSpPr>
          <p:cNvPr id="325" name="Google Shape;325;p48"/>
          <p:cNvSpPr txBox="1"/>
          <p:nvPr/>
        </p:nvSpPr>
        <p:spPr>
          <a:xfrm>
            <a:off x="821581" y="2490985"/>
            <a:ext cx="1513200" cy="246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rgbClr val="FFFFFF"/>
                </a:solidFill>
              </a:rPr>
              <a:t>USER INTERFACE</a:t>
            </a:r>
            <a:endParaRPr sz="1100">
              <a:solidFill>
                <a:srgbClr val="FFFFFF"/>
              </a:solidFill>
            </a:endParaRPr>
          </a:p>
        </p:txBody>
      </p:sp>
      <p:sp>
        <p:nvSpPr>
          <p:cNvPr id="326" name="Google Shape;326;p48"/>
          <p:cNvSpPr/>
          <p:nvPr/>
        </p:nvSpPr>
        <p:spPr>
          <a:xfrm>
            <a:off x="3799150" y="2266100"/>
            <a:ext cx="1660500" cy="5667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27" name="Google Shape;327;p48"/>
          <p:cNvSpPr txBox="1"/>
          <p:nvPr/>
        </p:nvSpPr>
        <p:spPr>
          <a:xfrm>
            <a:off x="3908280" y="2338945"/>
            <a:ext cx="1472400" cy="1410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000">
                <a:solidFill>
                  <a:schemeClr val="dk1"/>
                </a:solidFill>
              </a:rPr>
              <a:t>Angela Fong</a:t>
            </a:r>
            <a:endParaRPr b="1" sz="1000">
              <a:solidFill>
                <a:schemeClr val="dk1"/>
              </a:solidFill>
              <a:latin typeface="Arial"/>
              <a:ea typeface="Arial"/>
              <a:cs typeface="Arial"/>
              <a:sym typeface="Arial"/>
            </a:endParaRPr>
          </a:p>
        </p:txBody>
      </p:sp>
      <p:sp>
        <p:nvSpPr>
          <p:cNvPr id="328" name="Google Shape;328;p48"/>
          <p:cNvSpPr/>
          <p:nvPr>
            <p:ph idx="2" type="pic"/>
          </p:nvPr>
        </p:nvSpPr>
        <p:spPr>
          <a:xfrm>
            <a:off x="6642469" y="900963"/>
            <a:ext cx="1660500" cy="1389600"/>
          </a:xfrm>
          <a:prstGeom prst="rect">
            <a:avLst/>
          </a:prstGeom>
          <a:solidFill>
            <a:srgbClr val="F2F2F2"/>
          </a:solidFill>
          <a:ln>
            <a:noFill/>
          </a:ln>
          <a:effectLst>
            <a:reflection blurRad="0" dir="5400000" dist="38100" endA="0" endPos="30000" fadeDir="5400012" kx="0" rotWithShape="0" algn="bl" stPos="0" sy="-100000" ky="0"/>
          </a:effectLst>
        </p:spPr>
        <p:txBody>
          <a:bodyPr anchorCtr="0" anchor="ctr" bIns="34275" lIns="68575" spcFirstLastPara="1" rIns="68575" wrap="square" tIns="34275">
            <a:noAutofit/>
          </a:bodyPr>
          <a:lstStyle/>
          <a:p>
            <a:pPr indent="0" lvl="0" marL="0" rtl="0" algn="ctr">
              <a:spcBef>
                <a:spcPts val="800"/>
              </a:spcBef>
              <a:spcAft>
                <a:spcPts val="0"/>
              </a:spcAft>
              <a:buNone/>
            </a:pPr>
            <a:r>
              <a:t/>
            </a:r>
            <a:endParaRPr/>
          </a:p>
        </p:txBody>
      </p:sp>
      <p:sp>
        <p:nvSpPr>
          <p:cNvPr id="329" name="Google Shape;329;p48"/>
          <p:cNvSpPr/>
          <p:nvPr/>
        </p:nvSpPr>
        <p:spPr>
          <a:xfrm>
            <a:off x="6642469" y="2290648"/>
            <a:ext cx="1660500" cy="5667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30" name="Google Shape;330;p48"/>
          <p:cNvSpPr txBox="1"/>
          <p:nvPr/>
        </p:nvSpPr>
        <p:spPr>
          <a:xfrm>
            <a:off x="6649575" y="2338950"/>
            <a:ext cx="1607100" cy="1410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000">
                <a:solidFill>
                  <a:schemeClr val="dk1"/>
                </a:solidFill>
              </a:rPr>
              <a:t>Sebastian Dabrowski </a:t>
            </a:r>
            <a:endParaRPr b="1" sz="1000">
              <a:solidFill>
                <a:schemeClr val="dk1"/>
              </a:solidFill>
              <a:latin typeface="Arial"/>
              <a:ea typeface="Arial"/>
              <a:cs typeface="Arial"/>
              <a:sym typeface="Arial"/>
            </a:endParaRPr>
          </a:p>
        </p:txBody>
      </p:sp>
      <p:sp>
        <p:nvSpPr>
          <p:cNvPr id="331" name="Google Shape;331;p48"/>
          <p:cNvSpPr/>
          <p:nvPr/>
        </p:nvSpPr>
        <p:spPr>
          <a:xfrm>
            <a:off x="6741075" y="988125"/>
            <a:ext cx="1472400" cy="1773300"/>
          </a:xfrm>
          <a:prstGeom prst="frame">
            <a:avLst>
              <a:gd fmla="val 1556" name="adj1"/>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332" name="Google Shape;332;p48"/>
          <p:cNvSpPr txBox="1"/>
          <p:nvPr/>
        </p:nvSpPr>
        <p:spPr>
          <a:xfrm>
            <a:off x="6716019" y="2515539"/>
            <a:ext cx="1513200" cy="246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chemeClr val="lt1"/>
                </a:solidFill>
              </a:rPr>
              <a:t>SCRUM MASTER</a:t>
            </a:r>
            <a:endParaRPr sz="1300"/>
          </a:p>
        </p:txBody>
      </p:sp>
      <p:sp>
        <p:nvSpPr>
          <p:cNvPr id="333" name="Google Shape;333;p48"/>
          <p:cNvSpPr/>
          <p:nvPr>
            <p:ph idx="2" type="pic"/>
          </p:nvPr>
        </p:nvSpPr>
        <p:spPr>
          <a:xfrm>
            <a:off x="2239544" y="3031519"/>
            <a:ext cx="1660500" cy="1389600"/>
          </a:xfrm>
          <a:prstGeom prst="rect">
            <a:avLst/>
          </a:prstGeom>
          <a:solidFill>
            <a:srgbClr val="F2F2F2"/>
          </a:solidFill>
          <a:ln>
            <a:noFill/>
          </a:ln>
        </p:spPr>
        <p:txBody>
          <a:bodyPr anchorCtr="0" anchor="ctr" bIns="34275" lIns="68575" spcFirstLastPara="1" rIns="68575" wrap="square" tIns="34275">
            <a:noAutofit/>
          </a:bodyPr>
          <a:lstStyle/>
          <a:p>
            <a:pPr indent="0" lvl="0" marL="0" rtl="0" algn="ctr">
              <a:spcBef>
                <a:spcPts val="800"/>
              </a:spcBef>
              <a:spcAft>
                <a:spcPts val="0"/>
              </a:spcAft>
              <a:buNone/>
            </a:pPr>
            <a:r>
              <a:t/>
            </a:r>
            <a:endParaRPr/>
          </a:p>
        </p:txBody>
      </p:sp>
      <p:sp>
        <p:nvSpPr>
          <p:cNvPr id="334" name="Google Shape;334;p48"/>
          <p:cNvSpPr/>
          <p:nvPr/>
        </p:nvSpPr>
        <p:spPr>
          <a:xfrm>
            <a:off x="2239544" y="4421204"/>
            <a:ext cx="1660500" cy="5667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35" name="Google Shape;335;p48"/>
          <p:cNvSpPr txBox="1"/>
          <p:nvPr/>
        </p:nvSpPr>
        <p:spPr>
          <a:xfrm>
            <a:off x="2333548" y="4494055"/>
            <a:ext cx="1472400" cy="1410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000">
                <a:solidFill>
                  <a:schemeClr val="dk1"/>
                </a:solidFill>
              </a:rPr>
              <a:t>Wissam Mateen</a:t>
            </a:r>
            <a:endParaRPr b="1" sz="1000">
              <a:solidFill>
                <a:schemeClr val="dk1"/>
              </a:solidFill>
              <a:latin typeface="Arial"/>
              <a:ea typeface="Arial"/>
              <a:cs typeface="Arial"/>
              <a:sym typeface="Arial"/>
            </a:endParaRPr>
          </a:p>
        </p:txBody>
      </p:sp>
      <p:sp>
        <p:nvSpPr>
          <p:cNvPr id="336" name="Google Shape;336;p48"/>
          <p:cNvSpPr txBox="1"/>
          <p:nvPr/>
        </p:nvSpPr>
        <p:spPr>
          <a:xfrm>
            <a:off x="2313094" y="4646095"/>
            <a:ext cx="1513200" cy="246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chemeClr val="lt1"/>
                </a:solidFill>
              </a:rPr>
              <a:t>QUALITY TESTER</a:t>
            </a:r>
            <a:endParaRPr sz="1300"/>
          </a:p>
        </p:txBody>
      </p:sp>
      <p:sp>
        <p:nvSpPr>
          <p:cNvPr id="337" name="Google Shape;337;p48"/>
          <p:cNvSpPr/>
          <p:nvPr>
            <p:ph idx="2" type="pic"/>
          </p:nvPr>
        </p:nvSpPr>
        <p:spPr>
          <a:xfrm>
            <a:off x="5258463" y="3031519"/>
            <a:ext cx="1660500" cy="1389600"/>
          </a:xfrm>
          <a:prstGeom prst="rect">
            <a:avLst/>
          </a:prstGeom>
          <a:solidFill>
            <a:srgbClr val="F2F2F2"/>
          </a:solidFill>
          <a:ln>
            <a:noFill/>
          </a:ln>
        </p:spPr>
        <p:txBody>
          <a:bodyPr anchorCtr="0" anchor="ctr" bIns="34275" lIns="68575" spcFirstLastPara="1" rIns="68575" wrap="square" tIns="34275">
            <a:noAutofit/>
          </a:bodyPr>
          <a:lstStyle/>
          <a:p>
            <a:pPr indent="0" lvl="0" marL="0" rtl="0" algn="ctr">
              <a:spcBef>
                <a:spcPts val="800"/>
              </a:spcBef>
              <a:spcAft>
                <a:spcPts val="0"/>
              </a:spcAft>
              <a:buNone/>
            </a:pPr>
            <a:r>
              <a:t/>
            </a:r>
            <a:endParaRPr/>
          </a:p>
        </p:txBody>
      </p:sp>
      <p:sp>
        <p:nvSpPr>
          <p:cNvPr id="338" name="Google Shape;338;p48"/>
          <p:cNvSpPr/>
          <p:nvPr/>
        </p:nvSpPr>
        <p:spPr>
          <a:xfrm>
            <a:off x="5258463" y="4421204"/>
            <a:ext cx="1660500" cy="5667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39" name="Google Shape;339;p48"/>
          <p:cNvSpPr txBox="1"/>
          <p:nvPr/>
        </p:nvSpPr>
        <p:spPr>
          <a:xfrm>
            <a:off x="5352467" y="4494055"/>
            <a:ext cx="1472400" cy="1410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000">
                <a:solidFill>
                  <a:schemeClr val="dk1"/>
                </a:solidFill>
              </a:rPr>
              <a:t>Jackie Shao</a:t>
            </a:r>
            <a:endParaRPr b="1" sz="1000">
              <a:solidFill>
                <a:schemeClr val="dk1"/>
              </a:solidFill>
              <a:latin typeface="Arial"/>
              <a:ea typeface="Arial"/>
              <a:cs typeface="Arial"/>
              <a:sym typeface="Arial"/>
            </a:endParaRPr>
          </a:p>
        </p:txBody>
      </p:sp>
      <p:sp>
        <p:nvSpPr>
          <p:cNvPr id="340" name="Google Shape;340;p48"/>
          <p:cNvSpPr txBox="1"/>
          <p:nvPr/>
        </p:nvSpPr>
        <p:spPr>
          <a:xfrm>
            <a:off x="5332013" y="4646095"/>
            <a:ext cx="1513200" cy="246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000">
                <a:solidFill>
                  <a:schemeClr val="lt1"/>
                </a:solidFill>
              </a:rPr>
              <a:t>DATABASE MANAGER</a:t>
            </a:r>
            <a:endParaRPr sz="1200"/>
          </a:p>
        </p:txBody>
      </p:sp>
      <p:pic>
        <p:nvPicPr>
          <p:cNvPr id="341" name="Google Shape;341;p48"/>
          <p:cNvPicPr preferRelativeResize="0"/>
          <p:nvPr/>
        </p:nvPicPr>
        <p:blipFill>
          <a:blip r:embed="rId3">
            <a:alphaModFix/>
          </a:blip>
          <a:stretch>
            <a:fillRect/>
          </a:stretch>
        </p:blipFill>
        <p:spPr>
          <a:xfrm>
            <a:off x="5605587" y="3118675"/>
            <a:ext cx="975326" cy="1300082"/>
          </a:xfrm>
          <a:prstGeom prst="rect">
            <a:avLst/>
          </a:prstGeom>
          <a:noFill/>
          <a:ln>
            <a:noFill/>
          </a:ln>
        </p:spPr>
      </p:pic>
      <p:sp>
        <p:nvSpPr>
          <p:cNvPr id="342" name="Google Shape;342;p48"/>
          <p:cNvSpPr/>
          <p:nvPr/>
        </p:nvSpPr>
        <p:spPr>
          <a:xfrm>
            <a:off x="5357050" y="3118675"/>
            <a:ext cx="1472400" cy="1773300"/>
          </a:xfrm>
          <a:prstGeom prst="frame">
            <a:avLst>
              <a:gd fmla="val 1556" name="adj1"/>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343" name="Google Shape;343;p48"/>
          <p:cNvSpPr txBox="1"/>
          <p:nvPr/>
        </p:nvSpPr>
        <p:spPr>
          <a:xfrm>
            <a:off x="3887825" y="2490985"/>
            <a:ext cx="1513200" cy="246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chemeClr val="lt1"/>
                </a:solidFill>
              </a:rPr>
              <a:t>GRAPHICS DESIGN</a:t>
            </a:r>
            <a:endParaRPr sz="1300"/>
          </a:p>
        </p:txBody>
      </p:sp>
      <p:pic>
        <p:nvPicPr>
          <p:cNvPr id="344" name="Google Shape;344;p48"/>
          <p:cNvPicPr preferRelativeResize="0"/>
          <p:nvPr/>
        </p:nvPicPr>
        <p:blipFill>
          <a:blip r:embed="rId4">
            <a:alphaModFix/>
          </a:blip>
          <a:stretch>
            <a:fillRect/>
          </a:stretch>
        </p:blipFill>
        <p:spPr>
          <a:xfrm>
            <a:off x="4130375" y="992250"/>
            <a:ext cx="1028100" cy="1282526"/>
          </a:xfrm>
          <a:prstGeom prst="rect">
            <a:avLst/>
          </a:prstGeom>
          <a:noFill/>
          <a:ln>
            <a:noFill/>
          </a:ln>
        </p:spPr>
      </p:pic>
      <p:sp>
        <p:nvSpPr>
          <p:cNvPr id="345" name="Google Shape;345;p48"/>
          <p:cNvSpPr/>
          <p:nvPr/>
        </p:nvSpPr>
        <p:spPr>
          <a:xfrm>
            <a:off x="3908325" y="963550"/>
            <a:ext cx="1472400" cy="1773300"/>
          </a:xfrm>
          <a:prstGeom prst="frame">
            <a:avLst>
              <a:gd fmla="val 1556" name="adj1"/>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pic>
        <p:nvPicPr>
          <p:cNvPr id="346" name="Google Shape;346;p48"/>
          <p:cNvPicPr preferRelativeResize="0"/>
          <p:nvPr/>
        </p:nvPicPr>
        <p:blipFill>
          <a:blip r:embed="rId5">
            <a:alphaModFix/>
          </a:blip>
          <a:stretch>
            <a:fillRect/>
          </a:stretch>
        </p:blipFill>
        <p:spPr>
          <a:xfrm>
            <a:off x="1049975" y="992250"/>
            <a:ext cx="1056593" cy="1282527"/>
          </a:xfrm>
          <a:prstGeom prst="rect">
            <a:avLst/>
          </a:prstGeom>
          <a:noFill/>
          <a:ln>
            <a:noFill/>
          </a:ln>
        </p:spPr>
      </p:pic>
      <p:pic>
        <p:nvPicPr>
          <p:cNvPr id="347" name="Google Shape;347;p48"/>
          <p:cNvPicPr preferRelativeResize="0"/>
          <p:nvPr/>
        </p:nvPicPr>
        <p:blipFill>
          <a:blip r:embed="rId6">
            <a:alphaModFix/>
          </a:blip>
          <a:stretch>
            <a:fillRect/>
          </a:stretch>
        </p:blipFill>
        <p:spPr>
          <a:xfrm>
            <a:off x="2512363" y="3138675"/>
            <a:ext cx="1123970" cy="1282524"/>
          </a:xfrm>
          <a:prstGeom prst="rect">
            <a:avLst/>
          </a:prstGeom>
          <a:noFill/>
          <a:ln>
            <a:noFill/>
          </a:ln>
        </p:spPr>
      </p:pic>
      <p:sp>
        <p:nvSpPr>
          <p:cNvPr id="348" name="Google Shape;348;p48"/>
          <p:cNvSpPr/>
          <p:nvPr/>
        </p:nvSpPr>
        <p:spPr>
          <a:xfrm>
            <a:off x="2338150" y="3118675"/>
            <a:ext cx="1472400" cy="1773300"/>
          </a:xfrm>
          <a:prstGeom prst="frame">
            <a:avLst>
              <a:gd fmla="val 1556" name="adj1"/>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pic>
        <p:nvPicPr>
          <p:cNvPr id="349" name="Google Shape;349;p48"/>
          <p:cNvPicPr preferRelativeResize="0"/>
          <p:nvPr/>
        </p:nvPicPr>
        <p:blipFill>
          <a:blip r:embed="rId7">
            <a:alphaModFix/>
          </a:blip>
          <a:stretch>
            <a:fillRect/>
          </a:stretch>
        </p:blipFill>
        <p:spPr>
          <a:xfrm>
            <a:off x="6944325" y="1008925"/>
            <a:ext cx="1056603" cy="127375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53" name="Shape 353"/>
        <p:cNvGrpSpPr/>
        <p:nvPr/>
      </p:nvGrpSpPr>
      <p:grpSpPr>
        <a:xfrm>
          <a:off x="0" y="0"/>
          <a:ext cx="0" cy="0"/>
          <a:chOff x="0" y="0"/>
          <a:chExt cx="0" cy="0"/>
        </a:xfrm>
      </p:grpSpPr>
      <p:sp>
        <p:nvSpPr>
          <p:cNvPr id="354" name="Google Shape;354;p49"/>
          <p:cNvSpPr txBox="1"/>
          <p:nvPr/>
        </p:nvSpPr>
        <p:spPr>
          <a:xfrm>
            <a:off x="-49" y="160250"/>
            <a:ext cx="9144000" cy="534000"/>
          </a:xfrm>
          <a:prstGeom prst="rect">
            <a:avLst/>
          </a:prstGeom>
          <a:solidFill>
            <a:schemeClr val="lt1"/>
          </a:solidFill>
          <a:ln>
            <a:noFill/>
          </a:ln>
        </p:spPr>
        <p:txBody>
          <a:bodyPr anchorCtr="0" anchor="ctr" bIns="34275" lIns="68575" spcFirstLastPara="1" rIns="68575" wrap="square" tIns="68575">
            <a:noAutofit/>
          </a:bodyPr>
          <a:lstStyle/>
          <a:p>
            <a:pPr indent="0" lvl="0" marL="0" marR="0" rtl="0" algn="just">
              <a:lnSpc>
                <a:spcPct val="90000"/>
              </a:lnSpc>
              <a:spcBef>
                <a:spcPts val="0"/>
              </a:spcBef>
              <a:spcAft>
                <a:spcPts val="0"/>
              </a:spcAft>
              <a:buClr>
                <a:schemeClr val="accent2"/>
              </a:buClr>
              <a:buSzPts val="3300"/>
              <a:buFont typeface="Arial"/>
              <a:buNone/>
            </a:pPr>
            <a:r>
              <a:rPr lang="en" sz="3300">
                <a:solidFill>
                  <a:schemeClr val="accent2"/>
                </a:solidFill>
              </a:rPr>
              <a:t>FUNCTIONALITIES</a:t>
            </a:r>
            <a:endParaRPr sz="3300">
              <a:solidFill>
                <a:schemeClr val="accent2"/>
              </a:solidFill>
              <a:latin typeface="Arial"/>
              <a:ea typeface="Arial"/>
              <a:cs typeface="Arial"/>
              <a:sym typeface="Arial"/>
            </a:endParaRPr>
          </a:p>
        </p:txBody>
      </p:sp>
      <p:grpSp>
        <p:nvGrpSpPr>
          <p:cNvPr id="355" name="Google Shape;355;p49"/>
          <p:cNvGrpSpPr/>
          <p:nvPr/>
        </p:nvGrpSpPr>
        <p:grpSpPr>
          <a:xfrm>
            <a:off x="2874391" y="1483156"/>
            <a:ext cx="5812391" cy="443627"/>
            <a:chOff x="3901726" y="1933234"/>
            <a:chExt cx="7749855" cy="591503"/>
          </a:xfrm>
        </p:grpSpPr>
        <p:sp>
          <p:nvSpPr>
            <p:cNvPr id="356" name="Google Shape;356;p49"/>
            <p:cNvSpPr/>
            <p:nvPr/>
          </p:nvSpPr>
          <p:spPr>
            <a:xfrm>
              <a:off x="4153981" y="1938915"/>
              <a:ext cx="7497600" cy="583800"/>
            </a:xfrm>
            <a:prstGeom prst="rect">
              <a:avLst/>
            </a:prstGeom>
            <a:solidFill>
              <a:srgbClr val="EADB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57" name="Google Shape;357;p49"/>
            <p:cNvSpPr/>
            <p:nvPr/>
          </p:nvSpPr>
          <p:spPr>
            <a:xfrm>
              <a:off x="11518685" y="1938915"/>
              <a:ext cx="54900" cy="5838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58" name="Google Shape;358;p49"/>
            <p:cNvSpPr/>
            <p:nvPr/>
          </p:nvSpPr>
          <p:spPr>
            <a:xfrm>
              <a:off x="11398817" y="1938915"/>
              <a:ext cx="54900" cy="5838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59" name="Google Shape;359;p49"/>
            <p:cNvSpPr/>
            <p:nvPr/>
          </p:nvSpPr>
          <p:spPr>
            <a:xfrm>
              <a:off x="3901726" y="1933234"/>
              <a:ext cx="258784" cy="591503"/>
            </a:xfrm>
            <a:custGeom>
              <a:rect b="b" l="l" r="r" t="t"/>
              <a:pathLst>
                <a:path extrusionOk="0" h="492919" w="215653">
                  <a:moveTo>
                    <a:pt x="139304" y="0"/>
                  </a:moveTo>
                  <a:lnTo>
                    <a:pt x="215653" y="0"/>
                  </a:lnTo>
                  <a:lnTo>
                    <a:pt x="215653" y="492919"/>
                  </a:lnTo>
                  <a:lnTo>
                    <a:pt x="121556" y="492919"/>
                  </a:lnTo>
                  <a:lnTo>
                    <a:pt x="121556" y="138299"/>
                  </a:lnTo>
                  <a:cubicBezTo>
                    <a:pt x="87177" y="170446"/>
                    <a:pt x="46658" y="194221"/>
                    <a:pt x="0" y="209625"/>
                  </a:cubicBezTo>
                  <a:lnTo>
                    <a:pt x="0" y="124235"/>
                  </a:lnTo>
                  <a:cubicBezTo>
                    <a:pt x="24557" y="116198"/>
                    <a:pt x="51235" y="100962"/>
                    <a:pt x="80033" y="78526"/>
                  </a:cubicBezTo>
                  <a:cubicBezTo>
                    <a:pt x="108831" y="56090"/>
                    <a:pt x="128588" y="29915"/>
                    <a:pt x="139304"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360" name="Google Shape;360;p49"/>
          <p:cNvGrpSpPr/>
          <p:nvPr/>
        </p:nvGrpSpPr>
        <p:grpSpPr>
          <a:xfrm>
            <a:off x="2874390" y="2937064"/>
            <a:ext cx="5838202" cy="451506"/>
            <a:chOff x="3867540" y="3720288"/>
            <a:chExt cx="7784269" cy="602008"/>
          </a:xfrm>
        </p:grpSpPr>
        <p:sp>
          <p:nvSpPr>
            <p:cNvPr id="361" name="Google Shape;361;p49"/>
            <p:cNvSpPr/>
            <p:nvPr/>
          </p:nvSpPr>
          <p:spPr>
            <a:xfrm>
              <a:off x="4142809" y="3720288"/>
              <a:ext cx="7509000" cy="583800"/>
            </a:xfrm>
            <a:prstGeom prst="rect">
              <a:avLst/>
            </a:prstGeom>
            <a:solidFill>
              <a:srgbClr val="EADB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62" name="Google Shape;362;p49"/>
            <p:cNvSpPr/>
            <p:nvPr/>
          </p:nvSpPr>
          <p:spPr>
            <a:xfrm>
              <a:off x="11518685" y="3720288"/>
              <a:ext cx="54900" cy="5838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63" name="Google Shape;363;p49"/>
            <p:cNvSpPr/>
            <p:nvPr/>
          </p:nvSpPr>
          <p:spPr>
            <a:xfrm>
              <a:off x="11398817" y="3720288"/>
              <a:ext cx="54900" cy="5838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64" name="Google Shape;364;p49"/>
            <p:cNvSpPr/>
            <p:nvPr/>
          </p:nvSpPr>
          <p:spPr>
            <a:xfrm>
              <a:off x="3867540" y="3720747"/>
              <a:ext cx="391388" cy="601549"/>
            </a:xfrm>
            <a:custGeom>
              <a:rect b="b" l="l" r="r" t="t"/>
              <a:pathLst>
                <a:path extrusionOk="0" h="501291" w="326157">
                  <a:moveTo>
                    <a:pt x="158391" y="0"/>
                  </a:moveTo>
                  <a:cubicBezTo>
                    <a:pt x="204602" y="0"/>
                    <a:pt x="241660" y="14734"/>
                    <a:pt x="269565" y="44202"/>
                  </a:cubicBezTo>
                  <a:cubicBezTo>
                    <a:pt x="292559" y="68312"/>
                    <a:pt x="304056" y="95548"/>
                    <a:pt x="304056" y="125909"/>
                  </a:cubicBezTo>
                  <a:cubicBezTo>
                    <a:pt x="304056" y="168995"/>
                    <a:pt x="280504" y="203374"/>
                    <a:pt x="233400" y="229047"/>
                  </a:cubicBezTo>
                  <a:cubicBezTo>
                    <a:pt x="261528" y="235074"/>
                    <a:pt x="284020" y="248581"/>
                    <a:pt x="300875" y="269565"/>
                  </a:cubicBezTo>
                  <a:cubicBezTo>
                    <a:pt x="317730" y="290550"/>
                    <a:pt x="326157" y="315888"/>
                    <a:pt x="326157" y="345579"/>
                  </a:cubicBezTo>
                  <a:cubicBezTo>
                    <a:pt x="326157" y="388665"/>
                    <a:pt x="310418" y="425388"/>
                    <a:pt x="278941" y="455749"/>
                  </a:cubicBezTo>
                  <a:cubicBezTo>
                    <a:pt x="247464" y="486110"/>
                    <a:pt x="208285" y="501291"/>
                    <a:pt x="161404" y="501291"/>
                  </a:cubicBezTo>
                  <a:cubicBezTo>
                    <a:pt x="116979" y="501291"/>
                    <a:pt x="80144" y="488510"/>
                    <a:pt x="50899" y="462949"/>
                  </a:cubicBezTo>
                  <a:cubicBezTo>
                    <a:pt x="21655" y="437388"/>
                    <a:pt x="4688" y="403957"/>
                    <a:pt x="0" y="362657"/>
                  </a:cubicBezTo>
                  <a:lnTo>
                    <a:pt x="91083" y="351607"/>
                  </a:lnTo>
                  <a:cubicBezTo>
                    <a:pt x="93985" y="374824"/>
                    <a:pt x="101799" y="392572"/>
                    <a:pt x="114523" y="404850"/>
                  </a:cubicBezTo>
                  <a:cubicBezTo>
                    <a:pt x="127248" y="417128"/>
                    <a:pt x="142652" y="423268"/>
                    <a:pt x="160735" y="423268"/>
                  </a:cubicBezTo>
                  <a:cubicBezTo>
                    <a:pt x="180157" y="423268"/>
                    <a:pt x="196509" y="415901"/>
                    <a:pt x="209792" y="401167"/>
                  </a:cubicBezTo>
                  <a:cubicBezTo>
                    <a:pt x="223075" y="386433"/>
                    <a:pt x="229716" y="366564"/>
                    <a:pt x="229716" y="341561"/>
                  </a:cubicBezTo>
                  <a:cubicBezTo>
                    <a:pt x="229716" y="317897"/>
                    <a:pt x="223354" y="299145"/>
                    <a:pt x="210629" y="285304"/>
                  </a:cubicBezTo>
                  <a:cubicBezTo>
                    <a:pt x="197904" y="271463"/>
                    <a:pt x="182389" y="264542"/>
                    <a:pt x="164083" y="264542"/>
                  </a:cubicBezTo>
                  <a:cubicBezTo>
                    <a:pt x="152028" y="264542"/>
                    <a:pt x="137629" y="266886"/>
                    <a:pt x="120886" y="271575"/>
                  </a:cubicBezTo>
                  <a:lnTo>
                    <a:pt x="131267" y="194891"/>
                  </a:lnTo>
                  <a:cubicBezTo>
                    <a:pt x="156716" y="195561"/>
                    <a:pt x="176138" y="190035"/>
                    <a:pt x="189533" y="178315"/>
                  </a:cubicBezTo>
                  <a:cubicBezTo>
                    <a:pt x="202927" y="166595"/>
                    <a:pt x="209625" y="151024"/>
                    <a:pt x="209625" y="131602"/>
                  </a:cubicBezTo>
                  <a:cubicBezTo>
                    <a:pt x="209625" y="115082"/>
                    <a:pt x="204713" y="101910"/>
                    <a:pt x="194891" y="92088"/>
                  </a:cubicBezTo>
                  <a:cubicBezTo>
                    <a:pt x="185068" y="82265"/>
                    <a:pt x="172008" y="77354"/>
                    <a:pt x="155712" y="77354"/>
                  </a:cubicBezTo>
                  <a:cubicBezTo>
                    <a:pt x="139638" y="77354"/>
                    <a:pt x="125909" y="82935"/>
                    <a:pt x="114523" y="94097"/>
                  </a:cubicBezTo>
                  <a:cubicBezTo>
                    <a:pt x="103138" y="105259"/>
                    <a:pt x="96217" y="121556"/>
                    <a:pt x="93762" y="142987"/>
                  </a:cubicBezTo>
                  <a:lnTo>
                    <a:pt x="7032" y="128253"/>
                  </a:lnTo>
                  <a:cubicBezTo>
                    <a:pt x="13060" y="98562"/>
                    <a:pt x="22157" y="74842"/>
                    <a:pt x="34324" y="57095"/>
                  </a:cubicBezTo>
                  <a:cubicBezTo>
                    <a:pt x="46490" y="39347"/>
                    <a:pt x="63457" y="25394"/>
                    <a:pt x="85223" y="15237"/>
                  </a:cubicBezTo>
                  <a:cubicBezTo>
                    <a:pt x="106989" y="5079"/>
                    <a:pt x="131378" y="0"/>
                    <a:pt x="158391"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365" name="Google Shape;365;p49"/>
          <p:cNvGrpSpPr/>
          <p:nvPr/>
        </p:nvGrpSpPr>
        <p:grpSpPr>
          <a:xfrm>
            <a:off x="2874390" y="3671904"/>
            <a:ext cx="5849891" cy="443783"/>
            <a:chOff x="3851854" y="4614503"/>
            <a:chExt cx="7799855" cy="591711"/>
          </a:xfrm>
        </p:grpSpPr>
        <p:sp>
          <p:nvSpPr>
            <p:cNvPr id="366" name="Google Shape;366;p49"/>
            <p:cNvSpPr/>
            <p:nvPr/>
          </p:nvSpPr>
          <p:spPr>
            <a:xfrm>
              <a:off x="4168209" y="4622414"/>
              <a:ext cx="7483500" cy="583800"/>
            </a:xfrm>
            <a:prstGeom prst="rect">
              <a:avLst/>
            </a:prstGeom>
            <a:solidFill>
              <a:srgbClr val="EADB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67" name="Google Shape;367;p49"/>
            <p:cNvSpPr/>
            <p:nvPr/>
          </p:nvSpPr>
          <p:spPr>
            <a:xfrm>
              <a:off x="11518685" y="4622414"/>
              <a:ext cx="54900" cy="5838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68" name="Google Shape;368;p49"/>
            <p:cNvSpPr/>
            <p:nvPr/>
          </p:nvSpPr>
          <p:spPr>
            <a:xfrm>
              <a:off x="11398817" y="4622414"/>
              <a:ext cx="54900" cy="5838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69" name="Google Shape;369;p49"/>
            <p:cNvSpPr/>
            <p:nvPr/>
          </p:nvSpPr>
          <p:spPr>
            <a:xfrm>
              <a:off x="3851854" y="4614503"/>
              <a:ext cx="423535" cy="591503"/>
            </a:xfrm>
            <a:custGeom>
              <a:rect b="b" l="l" r="r" t="t"/>
              <a:pathLst>
                <a:path extrusionOk="0" h="492919" w="352946">
                  <a:moveTo>
                    <a:pt x="200919" y="143657"/>
                  </a:moveTo>
                  <a:lnTo>
                    <a:pt x="88069" y="311423"/>
                  </a:lnTo>
                  <a:lnTo>
                    <a:pt x="200919" y="311423"/>
                  </a:lnTo>
                  <a:close/>
                  <a:moveTo>
                    <a:pt x="212974" y="0"/>
                  </a:moveTo>
                  <a:lnTo>
                    <a:pt x="292001" y="0"/>
                  </a:lnTo>
                  <a:lnTo>
                    <a:pt x="292001" y="311423"/>
                  </a:lnTo>
                  <a:lnTo>
                    <a:pt x="352946" y="311423"/>
                  </a:lnTo>
                  <a:lnTo>
                    <a:pt x="352946" y="394135"/>
                  </a:lnTo>
                  <a:lnTo>
                    <a:pt x="292001" y="394135"/>
                  </a:lnTo>
                  <a:lnTo>
                    <a:pt x="292001" y="492919"/>
                  </a:lnTo>
                  <a:lnTo>
                    <a:pt x="200919" y="492919"/>
                  </a:lnTo>
                  <a:lnTo>
                    <a:pt x="200919" y="394135"/>
                  </a:lnTo>
                  <a:lnTo>
                    <a:pt x="0" y="394135"/>
                  </a:lnTo>
                  <a:lnTo>
                    <a:pt x="0" y="31175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370" name="Google Shape;370;p49"/>
          <p:cNvGrpSpPr/>
          <p:nvPr/>
        </p:nvGrpSpPr>
        <p:grpSpPr>
          <a:xfrm>
            <a:off x="2874390" y="2210110"/>
            <a:ext cx="5846218" cy="443627"/>
            <a:chOff x="3857084" y="2826990"/>
            <a:chExt cx="7794957" cy="591503"/>
          </a:xfrm>
        </p:grpSpPr>
        <p:sp>
          <p:nvSpPr>
            <p:cNvPr id="371" name="Google Shape;371;p49"/>
            <p:cNvSpPr/>
            <p:nvPr/>
          </p:nvSpPr>
          <p:spPr>
            <a:xfrm>
              <a:off x="3894519" y="2833415"/>
              <a:ext cx="7757522" cy="583200"/>
            </a:xfrm>
            <a:custGeom>
              <a:rect b="b" l="l" r="r" t="t"/>
              <a:pathLst>
                <a:path extrusionOk="0" h="648000" w="8101851">
                  <a:moveTo>
                    <a:pt x="208160" y="0"/>
                  </a:moveTo>
                  <a:lnTo>
                    <a:pt x="8101851" y="0"/>
                  </a:lnTo>
                  <a:lnTo>
                    <a:pt x="8101851" y="648000"/>
                  </a:lnTo>
                  <a:lnTo>
                    <a:pt x="416319" y="648000"/>
                  </a:lnTo>
                  <a:lnTo>
                    <a:pt x="208160" y="648000"/>
                  </a:lnTo>
                  <a:lnTo>
                    <a:pt x="0" y="648000"/>
                  </a:lnTo>
                  <a:cubicBezTo>
                    <a:pt x="94637" y="536995"/>
                    <a:pt x="81060" y="391484"/>
                    <a:pt x="283910" y="314984"/>
                  </a:cubicBezTo>
                  <a:cubicBezTo>
                    <a:pt x="478696" y="115099"/>
                    <a:pt x="208160" y="96368"/>
                    <a:pt x="208160" y="0"/>
                  </a:cubicBezTo>
                  <a:close/>
                </a:path>
              </a:pathLst>
            </a:custGeom>
            <a:solidFill>
              <a:srgbClr val="EADB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2" name="Google Shape;372;p49"/>
            <p:cNvSpPr/>
            <p:nvPr/>
          </p:nvSpPr>
          <p:spPr>
            <a:xfrm>
              <a:off x="3857084" y="2826990"/>
              <a:ext cx="395808" cy="591503"/>
            </a:xfrm>
            <a:custGeom>
              <a:rect b="b" l="l" r="r" t="t"/>
              <a:pathLst>
                <a:path extrusionOk="0" h="492919" w="329840">
                  <a:moveTo>
                    <a:pt x="174129" y="0"/>
                  </a:moveTo>
                  <a:cubicBezTo>
                    <a:pt x="222572" y="0"/>
                    <a:pt x="260635" y="13060"/>
                    <a:pt x="288317" y="39179"/>
                  </a:cubicBezTo>
                  <a:cubicBezTo>
                    <a:pt x="315999" y="65299"/>
                    <a:pt x="329840" y="97780"/>
                    <a:pt x="329840" y="136625"/>
                  </a:cubicBezTo>
                  <a:cubicBezTo>
                    <a:pt x="329840" y="158726"/>
                    <a:pt x="325878" y="179766"/>
                    <a:pt x="317952" y="199746"/>
                  </a:cubicBezTo>
                  <a:cubicBezTo>
                    <a:pt x="310027" y="219727"/>
                    <a:pt x="297470" y="240655"/>
                    <a:pt x="280280" y="262533"/>
                  </a:cubicBezTo>
                  <a:cubicBezTo>
                    <a:pt x="268895" y="277044"/>
                    <a:pt x="248357" y="297917"/>
                    <a:pt x="218665" y="325153"/>
                  </a:cubicBezTo>
                  <a:cubicBezTo>
                    <a:pt x="188974" y="352388"/>
                    <a:pt x="170166" y="370471"/>
                    <a:pt x="162241" y="379401"/>
                  </a:cubicBezTo>
                  <a:cubicBezTo>
                    <a:pt x="154316" y="388330"/>
                    <a:pt x="147898" y="397037"/>
                    <a:pt x="142986" y="405520"/>
                  </a:cubicBezTo>
                  <a:lnTo>
                    <a:pt x="329840" y="405520"/>
                  </a:lnTo>
                  <a:lnTo>
                    <a:pt x="329840" y="492919"/>
                  </a:lnTo>
                  <a:lnTo>
                    <a:pt x="0" y="492919"/>
                  </a:lnTo>
                  <a:cubicBezTo>
                    <a:pt x="3572" y="459879"/>
                    <a:pt x="14287" y="428570"/>
                    <a:pt x="32147" y="398990"/>
                  </a:cubicBezTo>
                  <a:cubicBezTo>
                    <a:pt x="50006" y="369410"/>
                    <a:pt x="85278" y="330176"/>
                    <a:pt x="137963" y="281286"/>
                  </a:cubicBezTo>
                  <a:cubicBezTo>
                    <a:pt x="180379" y="241772"/>
                    <a:pt x="206387" y="214983"/>
                    <a:pt x="215987" y="200918"/>
                  </a:cubicBezTo>
                  <a:cubicBezTo>
                    <a:pt x="228935" y="181496"/>
                    <a:pt x="235409" y="162297"/>
                    <a:pt x="235409" y="143322"/>
                  </a:cubicBezTo>
                  <a:cubicBezTo>
                    <a:pt x="235409" y="122337"/>
                    <a:pt x="229772" y="106208"/>
                    <a:pt x="218498" y="94934"/>
                  </a:cubicBezTo>
                  <a:cubicBezTo>
                    <a:pt x="207224" y="83660"/>
                    <a:pt x="191653" y="78024"/>
                    <a:pt x="171785" y="78024"/>
                  </a:cubicBezTo>
                  <a:cubicBezTo>
                    <a:pt x="152139" y="78024"/>
                    <a:pt x="136512" y="83939"/>
                    <a:pt x="124904" y="95771"/>
                  </a:cubicBezTo>
                  <a:cubicBezTo>
                    <a:pt x="113295" y="107603"/>
                    <a:pt x="106598" y="127248"/>
                    <a:pt x="104812" y="154707"/>
                  </a:cubicBezTo>
                  <a:lnTo>
                    <a:pt x="11050" y="145331"/>
                  </a:lnTo>
                  <a:cubicBezTo>
                    <a:pt x="16631" y="93539"/>
                    <a:pt x="34156" y="56369"/>
                    <a:pt x="63624" y="33822"/>
                  </a:cubicBezTo>
                  <a:cubicBezTo>
                    <a:pt x="93092" y="11274"/>
                    <a:pt x="129927" y="0"/>
                    <a:pt x="174129"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3" name="Google Shape;373;p49"/>
            <p:cNvSpPr/>
            <p:nvPr/>
          </p:nvSpPr>
          <p:spPr>
            <a:xfrm>
              <a:off x="11518685" y="2833415"/>
              <a:ext cx="54900" cy="5838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74" name="Google Shape;374;p49"/>
            <p:cNvSpPr/>
            <p:nvPr/>
          </p:nvSpPr>
          <p:spPr>
            <a:xfrm>
              <a:off x="11398817" y="2833415"/>
              <a:ext cx="54900" cy="5838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sp>
        <p:nvSpPr>
          <p:cNvPr id="375" name="Google Shape;375;p49"/>
          <p:cNvSpPr txBox="1"/>
          <p:nvPr/>
        </p:nvSpPr>
        <p:spPr>
          <a:xfrm>
            <a:off x="3488643" y="1597190"/>
            <a:ext cx="3750000" cy="2076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800"/>
              </a:spcAft>
              <a:buClr>
                <a:schemeClr val="dk1"/>
              </a:buClr>
              <a:buSzPts val="1100"/>
              <a:buFont typeface="Arial"/>
              <a:buNone/>
            </a:pPr>
            <a:r>
              <a:rPr lang="en" sz="900">
                <a:solidFill>
                  <a:schemeClr val="dk1"/>
                </a:solidFill>
              </a:rPr>
              <a:t>What does the application do, and how quickly does it do it?</a:t>
            </a:r>
            <a:endParaRPr sz="900">
              <a:solidFill>
                <a:schemeClr val="dk1"/>
              </a:solidFill>
              <a:latin typeface="Arial"/>
              <a:ea typeface="Arial"/>
              <a:cs typeface="Arial"/>
              <a:sym typeface="Arial"/>
            </a:endParaRPr>
          </a:p>
        </p:txBody>
      </p:sp>
      <p:sp>
        <p:nvSpPr>
          <p:cNvPr id="376" name="Google Shape;376;p49"/>
          <p:cNvSpPr txBox="1"/>
          <p:nvPr/>
        </p:nvSpPr>
        <p:spPr>
          <a:xfrm>
            <a:off x="3488650" y="2327275"/>
            <a:ext cx="4708800" cy="207600"/>
          </a:xfrm>
          <a:prstGeom prst="rect">
            <a:avLst/>
          </a:prstGeom>
          <a:noFill/>
          <a:ln>
            <a:noFill/>
          </a:ln>
        </p:spPr>
        <p:txBody>
          <a:bodyPr anchorCtr="0" anchor="t" bIns="34275" lIns="68575" spcFirstLastPara="1" rIns="68575" wrap="square" tIns="34275">
            <a:noAutofit/>
          </a:bodyPr>
          <a:lstStyle/>
          <a:p>
            <a:pPr indent="0" lvl="0" marL="0" rtl="0" algn="l">
              <a:lnSpc>
                <a:spcPct val="106999"/>
              </a:lnSpc>
              <a:spcBef>
                <a:spcPts val="0"/>
              </a:spcBef>
              <a:spcAft>
                <a:spcPts val="0"/>
              </a:spcAft>
              <a:buClr>
                <a:schemeClr val="dk1"/>
              </a:buClr>
              <a:buSzPts val="1100"/>
              <a:buFont typeface="Arial"/>
              <a:buNone/>
            </a:pPr>
            <a:r>
              <a:rPr lang="en" sz="900">
                <a:solidFill>
                  <a:schemeClr val="dk1"/>
                </a:solidFill>
              </a:rPr>
              <a:t>What are possible failure conditions and how are they handled?</a:t>
            </a:r>
            <a:endParaRPr sz="1100">
              <a:solidFill>
                <a:schemeClr val="dk1"/>
              </a:solidFill>
              <a:latin typeface="Calibri"/>
              <a:ea typeface="Calibri"/>
              <a:cs typeface="Calibri"/>
              <a:sym typeface="Calibri"/>
            </a:endParaRPr>
          </a:p>
          <a:p>
            <a:pPr indent="0" lvl="0" marL="0" rtl="0" algn="l">
              <a:spcBef>
                <a:spcPts val="800"/>
              </a:spcBef>
              <a:spcAft>
                <a:spcPts val="0"/>
              </a:spcAft>
              <a:buNone/>
            </a:pPr>
            <a:r>
              <a:t/>
            </a:r>
            <a:endParaRPr sz="900">
              <a:solidFill>
                <a:schemeClr val="dk1"/>
              </a:solidFill>
            </a:endParaRPr>
          </a:p>
          <a:p>
            <a:pPr indent="0" lvl="0" marL="0" marR="0" rtl="0" algn="l">
              <a:spcBef>
                <a:spcPts val="0"/>
              </a:spcBef>
              <a:spcAft>
                <a:spcPts val="0"/>
              </a:spcAft>
              <a:buNone/>
            </a:pPr>
            <a:r>
              <a:t/>
            </a:r>
            <a:endParaRPr sz="900">
              <a:solidFill>
                <a:schemeClr val="dk1"/>
              </a:solidFill>
            </a:endParaRPr>
          </a:p>
        </p:txBody>
      </p:sp>
      <p:sp>
        <p:nvSpPr>
          <p:cNvPr id="377" name="Google Shape;377;p49"/>
          <p:cNvSpPr txBox="1"/>
          <p:nvPr/>
        </p:nvSpPr>
        <p:spPr>
          <a:xfrm>
            <a:off x="3488653" y="3057350"/>
            <a:ext cx="5082600" cy="207600"/>
          </a:xfrm>
          <a:prstGeom prst="rect">
            <a:avLst/>
          </a:prstGeom>
          <a:noFill/>
          <a:ln>
            <a:noFill/>
          </a:ln>
        </p:spPr>
        <p:txBody>
          <a:bodyPr anchorCtr="0" anchor="t" bIns="34275" lIns="68575" spcFirstLastPara="1" rIns="68575" wrap="square" tIns="34275">
            <a:noAutofit/>
          </a:bodyPr>
          <a:lstStyle/>
          <a:p>
            <a:pPr indent="0" lvl="0" marL="0" rtl="0" algn="l">
              <a:lnSpc>
                <a:spcPct val="106999"/>
              </a:lnSpc>
              <a:spcBef>
                <a:spcPts val="0"/>
              </a:spcBef>
              <a:spcAft>
                <a:spcPts val="0"/>
              </a:spcAft>
              <a:buClr>
                <a:schemeClr val="dk1"/>
              </a:buClr>
              <a:buSzPts val="1100"/>
              <a:buFont typeface="Arial"/>
              <a:buNone/>
            </a:pPr>
            <a:r>
              <a:rPr lang="en" sz="900">
                <a:solidFill>
                  <a:schemeClr val="dk1"/>
                </a:solidFill>
              </a:rPr>
              <a:t>What one-time operations are done at the first execution (i.e., after installation)?</a:t>
            </a:r>
            <a:endParaRPr sz="1100">
              <a:solidFill>
                <a:schemeClr val="dk1"/>
              </a:solidFill>
              <a:latin typeface="Calibri"/>
              <a:ea typeface="Calibri"/>
              <a:cs typeface="Calibri"/>
              <a:sym typeface="Calibri"/>
            </a:endParaRPr>
          </a:p>
          <a:p>
            <a:pPr indent="0" lvl="0" marL="0" rtl="0" algn="l">
              <a:spcBef>
                <a:spcPts val="800"/>
              </a:spcBef>
              <a:spcAft>
                <a:spcPts val="0"/>
              </a:spcAft>
              <a:buClr>
                <a:schemeClr val="dk1"/>
              </a:buClr>
              <a:buFont typeface="Arial"/>
              <a:buNone/>
            </a:pPr>
            <a:r>
              <a:t/>
            </a:r>
            <a:endParaRPr sz="900">
              <a:solidFill>
                <a:schemeClr val="dk1"/>
              </a:solidFill>
            </a:endParaRPr>
          </a:p>
        </p:txBody>
      </p:sp>
      <p:sp>
        <p:nvSpPr>
          <p:cNvPr id="378" name="Google Shape;378;p49"/>
          <p:cNvSpPr txBox="1"/>
          <p:nvPr/>
        </p:nvSpPr>
        <p:spPr>
          <a:xfrm>
            <a:off x="3488653" y="3787450"/>
            <a:ext cx="5082600" cy="207600"/>
          </a:xfrm>
          <a:prstGeom prst="rect">
            <a:avLst/>
          </a:prstGeom>
          <a:noFill/>
          <a:ln>
            <a:noFill/>
          </a:ln>
        </p:spPr>
        <p:txBody>
          <a:bodyPr anchorCtr="0" anchor="t" bIns="34275" lIns="68575" spcFirstLastPara="1" rIns="68575" wrap="square" tIns="34275">
            <a:noAutofit/>
          </a:bodyPr>
          <a:lstStyle/>
          <a:p>
            <a:pPr indent="0" lvl="0" marL="0" rtl="0" algn="l">
              <a:lnSpc>
                <a:spcPct val="106999"/>
              </a:lnSpc>
              <a:spcBef>
                <a:spcPts val="0"/>
              </a:spcBef>
              <a:spcAft>
                <a:spcPts val="0"/>
              </a:spcAft>
              <a:buClr>
                <a:schemeClr val="dk1"/>
              </a:buClr>
              <a:buSzPts val="1100"/>
              <a:buFont typeface="Arial"/>
              <a:buNone/>
            </a:pPr>
            <a:r>
              <a:rPr lang="en" sz="900">
                <a:solidFill>
                  <a:schemeClr val="dk1"/>
                </a:solidFill>
              </a:rPr>
              <a:t>If the user creates entries of any kind (e.g., bookmarks), what are the limitations?</a:t>
            </a:r>
            <a:endParaRPr sz="1100">
              <a:solidFill>
                <a:schemeClr val="dk1"/>
              </a:solidFill>
              <a:latin typeface="Calibri"/>
              <a:ea typeface="Calibri"/>
              <a:cs typeface="Calibri"/>
              <a:sym typeface="Calibri"/>
            </a:endParaRPr>
          </a:p>
          <a:p>
            <a:pPr indent="0" lvl="0" marL="0" rtl="0" algn="l">
              <a:spcBef>
                <a:spcPts val="800"/>
              </a:spcBef>
              <a:spcAft>
                <a:spcPts val="0"/>
              </a:spcAft>
              <a:buNone/>
            </a:pPr>
            <a:r>
              <a:t/>
            </a:r>
            <a:endParaRPr sz="900">
              <a:solidFill>
                <a:schemeClr val="dk1"/>
              </a:solidFill>
            </a:endParaRPr>
          </a:p>
          <a:p>
            <a:pPr indent="0" lvl="0" marL="0" marR="0" rtl="0" algn="l">
              <a:spcBef>
                <a:spcPts val="0"/>
              </a:spcBef>
              <a:spcAft>
                <a:spcPts val="0"/>
              </a:spcAft>
              <a:buNone/>
            </a:pPr>
            <a:r>
              <a:t/>
            </a:r>
            <a:endParaRPr sz="9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50"/>
          <p:cNvSpPr/>
          <p:nvPr/>
        </p:nvSpPr>
        <p:spPr>
          <a:xfrm rot="9001102">
            <a:off x="-1040935" y="372804"/>
            <a:ext cx="6476900" cy="4211687"/>
          </a:xfrm>
          <a:custGeom>
            <a:rect b="b" l="l" r="r" t="t"/>
            <a:pathLst>
              <a:path extrusionOk="0" h="5612466" w="8631073">
                <a:moveTo>
                  <a:pt x="1643332" y="808823"/>
                </a:moveTo>
                <a:cubicBezTo>
                  <a:pt x="1650428" y="816335"/>
                  <a:pt x="1657680" y="820469"/>
                  <a:pt x="1665241" y="821296"/>
                </a:cubicBezTo>
                <a:lnTo>
                  <a:pt x="1676983" y="817654"/>
                </a:lnTo>
                <a:lnTo>
                  <a:pt x="1678707" y="804703"/>
                </a:lnTo>
                <a:cubicBezTo>
                  <a:pt x="1680690" y="792786"/>
                  <a:pt x="1672757" y="786827"/>
                  <a:pt x="1660857" y="790800"/>
                </a:cubicBezTo>
                <a:lnTo>
                  <a:pt x="1640775" y="804836"/>
                </a:lnTo>
                <a:close/>
                <a:moveTo>
                  <a:pt x="3409453" y="4246798"/>
                </a:moveTo>
                <a:cubicBezTo>
                  <a:pt x="3425463" y="4250035"/>
                  <a:pt x="3429830" y="4246798"/>
                  <a:pt x="3431285" y="4228999"/>
                </a:cubicBezTo>
                <a:cubicBezTo>
                  <a:pt x="3431285" y="4224145"/>
                  <a:pt x="3428374" y="4214437"/>
                  <a:pt x="3437107" y="4214437"/>
                </a:cubicBezTo>
                <a:cubicBezTo>
                  <a:pt x="3450206" y="4212818"/>
                  <a:pt x="3458938" y="4225763"/>
                  <a:pt x="3453117" y="4238708"/>
                </a:cubicBezTo>
                <a:cubicBezTo>
                  <a:pt x="3448750" y="4246798"/>
                  <a:pt x="3450206" y="4251653"/>
                  <a:pt x="3458938" y="4254889"/>
                </a:cubicBezTo>
                <a:cubicBezTo>
                  <a:pt x="3477859" y="4262979"/>
                  <a:pt x="3496779" y="4272688"/>
                  <a:pt x="3514245" y="4285633"/>
                </a:cubicBezTo>
                <a:cubicBezTo>
                  <a:pt x="3528799" y="4295341"/>
                  <a:pt x="3544809" y="4296959"/>
                  <a:pt x="3560819" y="4285633"/>
                </a:cubicBezTo>
                <a:cubicBezTo>
                  <a:pt x="3565185" y="4280778"/>
                  <a:pt x="3571007" y="4279160"/>
                  <a:pt x="3578284" y="4279160"/>
                </a:cubicBezTo>
                <a:cubicBezTo>
                  <a:pt x="3589928" y="4280778"/>
                  <a:pt x="3601571" y="4282396"/>
                  <a:pt x="3613214" y="4284014"/>
                </a:cubicBezTo>
                <a:cubicBezTo>
                  <a:pt x="3621947" y="4284014"/>
                  <a:pt x="3629224" y="4288869"/>
                  <a:pt x="3632135" y="4300195"/>
                </a:cubicBezTo>
                <a:cubicBezTo>
                  <a:pt x="3633591" y="4311521"/>
                  <a:pt x="3639412" y="4313140"/>
                  <a:pt x="3648145" y="4309903"/>
                </a:cubicBezTo>
                <a:cubicBezTo>
                  <a:pt x="3655422" y="4308285"/>
                  <a:pt x="3664155" y="4306668"/>
                  <a:pt x="3671432" y="4305050"/>
                </a:cubicBezTo>
                <a:cubicBezTo>
                  <a:pt x="3688897" y="4300194"/>
                  <a:pt x="3699085" y="4288869"/>
                  <a:pt x="3701996" y="4269452"/>
                </a:cubicBezTo>
                <a:cubicBezTo>
                  <a:pt x="3703452" y="4262979"/>
                  <a:pt x="3703452" y="4256507"/>
                  <a:pt x="3704907" y="4250034"/>
                </a:cubicBezTo>
                <a:cubicBezTo>
                  <a:pt x="3709273" y="4298577"/>
                  <a:pt x="3741293" y="4306667"/>
                  <a:pt x="3774768" y="4313140"/>
                </a:cubicBezTo>
                <a:cubicBezTo>
                  <a:pt x="3784956" y="4316376"/>
                  <a:pt x="3792233" y="4311522"/>
                  <a:pt x="3799510" y="4305050"/>
                </a:cubicBezTo>
                <a:cubicBezTo>
                  <a:pt x="3806787" y="4298577"/>
                  <a:pt x="3809698" y="4290486"/>
                  <a:pt x="3806787" y="4280778"/>
                </a:cubicBezTo>
                <a:cubicBezTo>
                  <a:pt x="3803877" y="4272688"/>
                  <a:pt x="3796600" y="4277542"/>
                  <a:pt x="3790778" y="4277542"/>
                </a:cubicBezTo>
                <a:cubicBezTo>
                  <a:pt x="3786411" y="4277542"/>
                  <a:pt x="3779134" y="4279160"/>
                  <a:pt x="3777679" y="4271070"/>
                </a:cubicBezTo>
                <a:cubicBezTo>
                  <a:pt x="3776223" y="4264597"/>
                  <a:pt x="3779134" y="4256506"/>
                  <a:pt x="3784956" y="4253271"/>
                </a:cubicBezTo>
                <a:cubicBezTo>
                  <a:pt x="3790778" y="4248417"/>
                  <a:pt x="3798055" y="4248416"/>
                  <a:pt x="3803876" y="4248417"/>
                </a:cubicBezTo>
                <a:cubicBezTo>
                  <a:pt x="3811154" y="4248417"/>
                  <a:pt x="3818431" y="4248417"/>
                  <a:pt x="3822797" y="4241944"/>
                </a:cubicBezTo>
                <a:cubicBezTo>
                  <a:pt x="3819159" y="4236281"/>
                  <a:pt x="3814428" y="4232236"/>
                  <a:pt x="3809334" y="4229606"/>
                </a:cubicBezTo>
                <a:lnTo>
                  <a:pt x="3808979" y="4229519"/>
                </a:lnTo>
                <a:lnTo>
                  <a:pt x="3801024" y="4229341"/>
                </a:lnTo>
                <a:cubicBezTo>
                  <a:pt x="3706817" y="4228514"/>
                  <a:pt x="3612609" y="4226860"/>
                  <a:pt x="3518402" y="4218040"/>
                </a:cubicBezTo>
                <a:cubicBezTo>
                  <a:pt x="3493611" y="4215835"/>
                  <a:pt x="3468819" y="4214733"/>
                  <a:pt x="3444028" y="4213354"/>
                </a:cubicBezTo>
                <a:lnTo>
                  <a:pt x="3400975" y="4209685"/>
                </a:lnTo>
                <a:lnTo>
                  <a:pt x="3396355" y="4222527"/>
                </a:lnTo>
                <a:cubicBezTo>
                  <a:pt x="3393444" y="4237090"/>
                  <a:pt x="3396355" y="4243562"/>
                  <a:pt x="3409453" y="4246798"/>
                </a:cubicBezTo>
                <a:close/>
                <a:moveTo>
                  <a:pt x="3106359" y="4240731"/>
                </a:moveTo>
                <a:cubicBezTo>
                  <a:pt x="3122733" y="4247203"/>
                  <a:pt x="3141653" y="4245180"/>
                  <a:pt x="3162029" y="4233854"/>
                </a:cubicBezTo>
                <a:cubicBezTo>
                  <a:pt x="3172217" y="4228999"/>
                  <a:pt x="3182405" y="4225763"/>
                  <a:pt x="3192593" y="4227381"/>
                </a:cubicBezTo>
                <a:cubicBezTo>
                  <a:pt x="3199871" y="4227381"/>
                  <a:pt x="3202781" y="4228999"/>
                  <a:pt x="3202781" y="4237090"/>
                </a:cubicBezTo>
                <a:cubicBezTo>
                  <a:pt x="3204237" y="4251653"/>
                  <a:pt x="3208603" y="4256507"/>
                  <a:pt x="3221702" y="4251653"/>
                </a:cubicBezTo>
                <a:cubicBezTo>
                  <a:pt x="3246445" y="4243562"/>
                  <a:pt x="3269732" y="4243562"/>
                  <a:pt x="3294474" y="4243562"/>
                </a:cubicBezTo>
                <a:cubicBezTo>
                  <a:pt x="3314122" y="4244371"/>
                  <a:pt x="3333043" y="4242349"/>
                  <a:pt x="3350872" y="4236079"/>
                </a:cubicBezTo>
                <a:lnTo>
                  <a:pt x="3391944" y="4208915"/>
                </a:lnTo>
                <a:lnTo>
                  <a:pt x="3369654" y="4207015"/>
                </a:lnTo>
                <a:lnTo>
                  <a:pt x="3058806" y="4179621"/>
                </a:lnTo>
                <a:lnTo>
                  <a:pt x="3065971" y="4196638"/>
                </a:lnTo>
                <a:cubicBezTo>
                  <a:pt x="3076159" y="4219291"/>
                  <a:pt x="3089985" y="4234257"/>
                  <a:pt x="3106359" y="4240731"/>
                </a:cubicBezTo>
                <a:close/>
                <a:moveTo>
                  <a:pt x="2089373" y="5177200"/>
                </a:moveTo>
                <a:cubicBezTo>
                  <a:pt x="2089373" y="5175582"/>
                  <a:pt x="2087917" y="5175582"/>
                  <a:pt x="2087917" y="5173964"/>
                </a:cubicBezTo>
                <a:cubicBezTo>
                  <a:pt x="2101016" y="5152928"/>
                  <a:pt x="2101016" y="5152928"/>
                  <a:pt x="2089373" y="5130275"/>
                </a:cubicBezTo>
                <a:cubicBezTo>
                  <a:pt x="2087917" y="5127039"/>
                  <a:pt x="2086462" y="5123803"/>
                  <a:pt x="2085006" y="5122185"/>
                </a:cubicBezTo>
                <a:cubicBezTo>
                  <a:pt x="2073363" y="5094677"/>
                  <a:pt x="2055898" y="5089823"/>
                  <a:pt x="2031155" y="5102768"/>
                </a:cubicBezTo>
                <a:cubicBezTo>
                  <a:pt x="2018056" y="5110858"/>
                  <a:pt x="2009324" y="5106004"/>
                  <a:pt x="2007868" y="5089823"/>
                </a:cubicBezTo>
                <a:cubicBezTo>
                  <a:pt x="2006413" y="5081732"/>
                  <a:pt x="2006413" y="5073642"/>
                  <a:pt x="2007868" y="5065552"/>
                </a:cubicBezTo>
                <a:cubicBezTo>
                  <a:pt x="2012235" y="5042898"/>
                  <a:pt x="2031155" y="5036426"/>
                  <a:pt x="2045710" y="5050989"/>
                </a:cubicBezTo>
                <a:cubicBezTo>
                  <a:pt x="2057353" y="5062316"/>
                  <a:pt x="2068997" y="5067170"/>
                  <a:pt x="2082096" y="5070406"/>
                </a:cubicBezTo>
                <a:cubicBezTo>
                  <a:pt x="2095195" y="5072024"/>
                  <a:pt x="2106838" y="5076878"/>
                  <a:pt x="2115570" y="5088205"/>
                </a:cubicBezTo>
                <a:cubicBezTo>
                  <a:pt x="2128670" y="5107622"/>
                  <a:pt x="2135947" y="5109240"/>
                  <a:pt x="2151956" y="5093059"/>
                </a:cubicBezTo>
                <a:cubicBezTo>
                  <a:pt x="2163600" y="5083351"/>
                  <a:pt x="2173788" y="5080115"/>
                  <a:pt x="2188342" y="5083351"/>
                </a:cubicBezTo>
                <a:cubicBezTo>
                  <a:pt x="2214540" y="5088205"/>
                  <a:pt x="2239283" y="5101150"/>
                  <a:pt x="2264025" y="5107622"/>
                </a:cubicBezTo>
                <a:cubicBezTo>
                  <a:pt x="2285857" y="5114094"/>
                  <a:pt x="2307688" y="5114094"/>
                  <a:pt x="2326609" y="5099532"/>
                </a:cubicBezTo>
                <a:cubicBezTo>
                  <a:pt x="2336797" y="5089823"/>
                  <a:pt x="2342619" y="5093059"/>
                  <a:pt x="2351351" y="5102768"/>
                </a:cubicBezTo>
                <a:cubicBezTo>
                  <a:pt x="2392103" y="5148074"/>
                  <a:pt x="2438677" y="5170727"/>
                  <a:pt x="2495439" y="5143220"/>
                </a:cubicBezTo>
                <a:cubicBezTo>
                  <a:pt x="2504172" y="5138366"/>
                  <a:pt x="2511449" y="5141602"/>
                  <a:pt x="2518726" y="5144838"/>
                </a:cubicBezTo>
                <a:cubicBezTo>
                  <a:pt x="2523093" y="5148074"/>
                  <a:pt x="2528914" y="5154547"/>
                  <a:pt x="2534736" y="5149692"/>
                </a:cubicBezTo>
                <a:cubicBezTo>
                  <a:pt x="2540558" y="5143220"/>
                  <a:pt x="2536192" y="5136748"/>
                  <a:pt x="2534736" y="5130275"/>
                </a:cubicBezTo>
                <a:cubicBezTo>
                  <a:pt x="2530370" y="5120567"/>
                  <a:pt x="2534736" y="5117331"/>
                  <a:pt x="2543469" y="5117331"/>
                </a:cubicBezTo>
                <a:cubicBezTo>
                  <a:pt x="2552202" y="5117331"/>
                  <a:pt x="2560934" y="5120567"/>
                  <a:pt x="2569667" y="5122185"/>
                </a:cubicBezTo>
                <a:cubicBezTo>
                  <a:pt x="2588587" y="5128657"/>
                  <a:pt x="2604597" y="5136748"/>
                  <a:pt x="2624973" y="5131893"/>
                </a:cubicBezTo>
                <a:cubicBezTo>
                  <a:pt x="2629340" y="5131893"/>
                  <a:pt x="2629340" y="5135129"/>
                  <a:pt x="2630795" y="5138366"/>
                </a:cubicBezTo>
                <a:cubicBezTo>
                  <a:pt x="2635161" y="5152928"/>
                  <a:pt x="2645349" y="5156165"/>
                  <a:pt x="2656993" y="5156165"/>
                </a:cubicBezTo>
                <a:cubicBezTo>
                  <a:pt x="2700656" y="5157783"/>
                  <a:pt x="2744319" y="5162637"/>
                  <a:pt x="2786527" y="5178818"/>
                </a:cubicBezTo>
                <a:cubicBezTo>
                  <a:pt x="2789438" y="5180436"/>
                  <a:pt x="2793804" y="5180435"/>
                  <a:pt x="2798170" y="5178818"/>
                </a:cubicBezTo>
                <a:cubicBezTo>
                  <a:pt x="2811269" y="5170727"/>
                  <a:pt x="2820002" y="5175582"/>
                  <a:pt x="2827279" y="5191763"/>
                </a:cubicBezTo>
                <a:cubicBezTo>
                  <a:pt x="2834556" y="5207944"/>
                  <a:pt x="2843289" y="5209562"/>
                  <a:pt x="2856388" y="5196617"/>
                </a:cubicBezTo>
                <a:cubicBezTo>
                  <a:pt x="2862209" y="5191763"/>
                  <a:pt x="2866576" y="5186908"/>
                  <a:pt x="2872398" y="5180436"/>
                </a:cubicBezTo>
                <a:cubicBezTo>
                  <a:pt x="2878219" y="5190145"/>
                  <a:pt x="2884041" y="5199853"/>
                  <a:pt x="2894229" y="5199853"/>
                </a:cubicBezTo>
                <a:cubicBezTo>
                  <a:pt x="2905872" y="5199853"/>
                  <a:pt x="2917516" y="5201471"/>
                  <a:pt x="2927704" y="5201471"/>
                </a:cubicBezTo>
                <a:cubicBezTo>
                  <a:pt x="2965545" y="5203089"/>
                  <a:pt x="2969912" y="5206325"/>
                  <a:pt x="2977189" y="5161019"/>
                </a:cubicBezTo>
                <a:cubicBezTo>
                  <a:pt x="2977189" y="5161019"/>
                  <a:pt x="2978644" y="5161019"/>
                  <a:pt x="2978644" y="5159401"/>
                </a:cubicBezTo>
                <a:cubicBezTo>
                  <a:pt x="2983011" y="5143220"/>
                  <a:pt x="2988832" y="5138366"/>
                  <a:pt x="3003387" y="5143220"/>
                </a:cubicBezTo>
                <a:cubicBezTo>
                  <a:pt x="3067426" y="5157783"/>
                  <a:pt x="3132921" y="5167491"/>
                  <a:pt x="3196960" y="5178818"/>
                </a:cubicBezTo>
                <a:cubicBezTo>
                  <a:pt x="3237712" y="5185290"/>
                  <a:pt x="3279919" y="5190145"/>
                  <a:pt x="3320672" y="5194999"/>
                </a:cubicBezTo>
                <a:cubicBezTo>
                  <a:pt x="3370157" y="5201471"/>
                  <a:pt x="3416730" y="5217652"/>
                  <a:pt x="3464760" y="5232215"/>
                </a:cubicBezTo>
                <a:cubicBezTo>
                  <a:pt x="3501146" y="5241923"/>
                  <a:pt x="3536076" y="5248396"/>
                  <a:pt x="3572462" y="5233833"/>
                </a:cubicBezTo>
                <a:cubicBezTo>
                  <a:pt x="3587017" y="5227361"/>
                  <a:pt x="3600115" y="5230597"/>
                  <a:pt x="3614670" y="5238687"/>
                </a:cubicBezTo>
                <a:cubicBezTo>
                  <a:pt x="3642323" y="5253250"/>
                  <a:pt x="3672887" y="5259722"/>
                  <a:pt x="3704907" y="5258104"/>
                </a:cubicBezTo>
                <a:cubicBezTo>
                  <a:pt x="3732560" y="5254868"/>
                  <a:pt x="3761669" y="5256486"/>
                  <a:pt x="3789322" y="5264576"/>
                </a:cubicBezTo>
                <a:cubicBezTo>
                  <a:pt x="3831530" y="5274285"/>
                  <a:pt x="3873738" y="5279139"/>
                  <a:pt x="3917400" y="5279139"/>
                </a:cubicBezTo>
                <a:cubicBezTo>
                  <a:pt x="3945054" y="5279139"/>
                  <a:pt x="3971252" y="5282376"/>
                  <a:pt x="3997449" y="5285612"/>
                </a:cubicBezTo>
                <a:cubicBezTo>
                  <a:pt x="4054212" y="5295320"/>
                  <a:pt x="4112429" y="5300174"/>
                  <a:pt x="4170646" y="5301793"/>
                </a:cubicBezTo>
                <a:cubicBezTo>
                  <a:pt x="4228864" y="5303411"/>
                  <a:pt x="4287081" y="5301792"/>
                  <a:pt x="4343843" y="5306647"/>
                </a:cubicBezTo>
                <a:cubicBezTo>
                  <a:pt x="4383140" y="5311500"/>
                  <a:pt x="4422437" y="5319592"/>
                  <a:pt x="4461734" y="5314737"/>
                </a:cubicBezTo>
                <a:cubicBezTo>
                  <a:pt x="4524317" y="5305029"/>
                  <a:pt x="4585446" y="5311501"/>
                  <a:pt x="4646574" y="5314737"/>
                </a:cubicBezTo>
                <a:cubicBezTo>
                  <a:pt x="4677138" y="5317973"/>
                  <a:pt x="4707702" y="5322827"/>
                  <a:pt x="4739722" y="5321210"/>
                </a:cubicBezTo>
                <a:cubicBezTo>
                  <a:pt x="4776108" y="5317974"/>
                  <a:pt x="4813949" y="5324445"/>
                  <a:pt x="4850335" y="5314737"/>
                </a:cubicBezTo>
                <a:cubicBezTo>
                  <a:pt x="4873622" y="5308265"/>
                  <a:pt x="4896909" y="5309882"/>
                  <a:pt x="4918741" y="5314737"/>
                </a:cubicBezTo>
                <a:cubicBezTo>
                  <a:pt x="4943483" y="5321209"/>
                  <a:pt x="4966770" y="5322828"/>
                  <a:pt x="4991512" y="5317973"/>
                </a:cubicBezTo>
                <a:cubicBezTo>
                  <a:pt x="5020621" y="5309883"/>
                  <a:pt x="5051185" y="5306646"/>
                  <a:pt x="5081749" y="5305029"/>
                </a:cubicBezTo>
                <a:cubicBezTo>
                  <a:pt x="5123957" y="5301793"/>
                  <a:pt x="5164709" y="5300174"/>
                  <a:pt x="5205462" y="5296937"/>
                </a:cubicBezTo>
                <a:cubicBezTo>
                  <a:pt x="5260768" y="5292084"/>
                  <a:pt x="5316075" y="5287229"/>
                  <a:pt x="5371381" y="5282375"/>
                </a:cubicBezTo>
                <a:cubicBezTo>
                  <a:pt x="5404856" y="5280758"/>
                  <a:pt x="5436876" y="5277521"/>
                  <a:pt x="5468896" y="5274285"/>
                </a:cubicBezTo>
                <a:cubicBezTo>
                  <a:pt x="5519836" y="5269430"/>
                  <a:pt x="5569321" y="5256486"/>
                  <a:pt x="5620261" y="5271048"/>
                </a:cubicBezTo>
                <a:cubicBezTo>
                  <a:pt x="5627538" y="5272666"/>
                  <a:pt x="5630449" y="5269431"/>
                  <a:pt x="5630449" y="5261340"/>
                </a:cubicBezTo>
                <a:cubicBezTo>
                  <a:pt x="5630449" y="5250013"/>
                  <a:pt x="5626083" y="5243540"/>
                  <a:pt x="5615895" y="5243541"/>
                </a:cubicBezTo>
                <a:cubicBezTo>
                  <a:pt x="5605707" y="5243540"/>
                  <a:pt x="5595518" y="5245160"/>
                  <a:pt x="5585330" y="5245160"/>
                </a:cubicBezTo>
                <a:cubicBezTo>
                  <a:pt x="5367015" y="5251632"/>
                  <a:pt x="5147244" y="5261339"/>
                  <a:pt x="4928929" y="5264577"/>
                </a:cubicBezTo>
                <a:cubicBezTo>
                  <a:pt x="4728078" y="5266194"/>
                  <a:pt x="4527229" y="5266195"/>
                  <a:pt x="4326378" y="5256486"/>
                </a:cubicBezTo>
                <a:cubicBezTo>
                  <a:pt x="4196844" y="5250014"/>
                  <a:pt x="4068766" y="5240305"/>
                  <a:pt x="3940687" y="5227361"/>
                </a:cubicBezTo>
                <a:cubicBezTo>
                  <a:pt x="3828619" y="5217652"/>
                  <a:pt x="3716550" y="5203089"/>
                  <a:pt x="3604482" y="5186908"/>
                </a:cubicBezTo>
                <a:cubicBezTo>
                  <a:pt x="3466215" y="5165873"/>
                  <a:pt x="3330860" y="5133511"/>
                  <a:pt x="3194049" y="5104386"/>
                </a:cubicBezTo>
                <a:cubicBezTo>
                  <a:pt x="3150386" y="5096295"/>
                  <a:pt x="3106723" y="5080114"/>
                  <a:pt x="3063060" y="5081732"/>
                </a:cubicBezTo>
                <a:cubicBezTo>
                  <a:pt x="3013575" y="5081733"/>
                  <a:pt x="2967001" y="5076878"/>
                  <a:pt x="2926249" y="5042898"/>
                </a:cubicBezTo>
                <a:cubicBezTo>
                  <a:pt x="2910239" y="5029954"/>
                  <a:pt x="2889863" y="5028336"/>
                  <a:pt x="2869487" y="5034808"/>
                </a:cubicBezTo>
                <a:cubicBezTo>
                  <a:pt x="2856388" y="5039662"/>
                  <a:pt x="2843289" y="5038044"/>
                  <a:pt x="2828734" y="5034808"/>
                </a:cubicBezTo>
                <a:cubicBezTo>
                  <a:pt x="2806903" y="5029954"/>
                  <a:pt x="2785071" y="5020245"/>
                  <a:pt x="2761784" y="5026718"/>
                </a:cubicBezTo>
                <a:cubicBezTo>
                  <a:pt x="2741408" y="5031572"/>
                  <a:pt x="2726854" y="5025099"/>
                  <a:pt x="2713755" y="5007300"/>
                </a:cubicBezTo>
                <a:cubicBezTo>
                  <a:pt x="2709389" y="5000828"/>
                  <a:pt x="2703567" y="4999210"/>
                  <a:pt x="2696290" y="5002446"/>
                </a:cubicBezTo>
                <a:cubicBezTo>
                  <a:pt x="2686102" y="5007300"/>
                  <a:pt x="2674458" y="5008919"/>
                  <a:pt x="2662815" y="5004064"/>
                </a:cubicBezTo>
                <a:cubicBezTo>
                  <a:pt x="2627884" y="4991120"/>
                  <a:pt x="2588587" y="4987883"/>
                  <a:pt x="2553657" y="4971703"/>
                </a:cubicBezTo>
                <a:cubicBezTo>
                  <a:pt x="2542013" y="4965230"/>
                  <a:pt x="2530370" y="4963612"/>
                  <a:pt x="2518726" y="4970084"/>
                </a:cubicBezTo>
                <a:cubicBezTo>
                  <a:pt x="2493984" y="4981411"/>
                  <a:pt x="2486707" y="4979793"/>
                  <a:pt x="2470697" y="4955522"/>
                </a:cubicBezTo>
                <a:cubicBezTo>
                  <a:pt x="2464875" y="4945813"/>
                  <a:pt x="2457598" y="4939341"/>
                  <a:pt x="2448865" y="4939341"/>
                </a:cubicBezTo>
                <a:cubicBezTo>
                  <a:pt x="2418301" y="4937723"/>
                  <a:pt x="2390648" y="4924778"/>
                  <a:pt x="2362995" y="4915069"/>
                </a:cubicBezTo>
                <a:cubicBezTo>
                  <a:pt x="2338253" y="4905361"/>
                  <a:pt x="2313510" y="4897270"/>
                  <a:pt x="2287312" y="4902125"/>
                </a:cubicBezTo>
                <a:cubicBezTo>
                  <a:pt x="2277124" y="4903743"/>
                  <a:pt x="2271302" y="4900506"/>
                  <a:pt x="2266936" y="4892416"/>
                </a:cubicBezTo>
                <a:cubicBezTo>
                  <a:pt x="2261114" y="4882708"/>
                  <a:pt x="2253837" y="4871381"/>
                  <a:pt x="2242194" y="4874617"/>
                </a:cubicBezTo>
                <a:cubicBezTo>
                  <a:pt x="2217451" y="4881089"/>
                  <a:pt x="2197075" y="4869763"/>
                  <a:pt x="2179610" y="4850346"/>
                </a:cubicBezTo>
                <a:cubicBezTo>
                  <a:pt x="2153412" y="4822838"/>
                  <a:pt x="2121392" y="4813130"/>
                  <a:pt x="2086462" y="4824456"/>
                </a:cubicBezTo>
                <a:cubicBezTo>
                  <a:pt x="2073363" y="4827692"/>
                  <a:pt x="2068997" y="4824456"/>
                  <a:pt x="2068997" y="4809894"/>
                </a:cubicBezTo>
                <a:cubicBezTo>
                  <a:pt x="2068997" y="4805039"/>
                  <a:pt x="2068997" y="4800185"/>
                  <a:pt x="2067541" y="4796949"/>
                </a:cubicBezTo>
                <a:cubicBezTo>
                  <a:pt x="2048621" y="4762969"/>
                  <a:pt x="2029700" y="4730607"/>
                  <a:pt x="1990403" y="4722517"/>
                </a:cubicBezTo>
                <a:cubicBezTo>
                  <a:pt x="1981670" y="4720899"/>
                  <a:pt x="1983126" y="4716044"/>
                  <a:pt x="1986037" y="4709572"/>
                </a:cubicBezTo>
                <a:cubicBezTo>
                  <a:pt x="1987492" y="4706336"/>
                  <a:pt x="1990403" y="4703100"/>
                  <a:pt x="1993314" y="4699863"/>
                </a:cubicBezTo>
                <a:cubicBezTo>
                  <a:pt x="1999136" y="4693391"/>
                  <a:pt x="2004957" y="4688537"/>
                  <a:pt x="1999136" y="4678828"/>
                </a:cubicBezTo>
                <a:cubicBezTo>
                  <a:pt x="1994769" y="4669120"/>
                  <a:pt x="1987492" y="4675592"/>
                  <a:pt x="1980215" y="4677210"/>
                </a:cubicBezTo>
                <a:cubicBezTo>
                  <a:pt x="1965661" y="4682065"/>
                  <a:pt x="1949651" y="4686919"/>
                  <a:pt x="1938007" y="4677210"/>
                </a:cubicBezTo>
                <a:cubicBezTo>
                  <a:pt x="1923453" y="4665884"/>
                  <a:pt x="1916176" y="4670738"/>
                  <a:pt x="1905988" y="4683683"/>
                </a:cubicBezTo>
                <a:cubicBezTo>
                  <a:pt x="1903077" y="4686919"/>
                  <a:pt x="1900166" y="4690155"/>
                  <a:pt x="1895800" y="4691773"/>
                </a:cubicBezTo>
                <a:cubicBezTo>
                  <a:pt x="1891433" y="4696626"/>
                  <a:pt x="1887067" y="4698245"/>
                  <a:pt x="1881245" y="4691773"/>
                </a:cubicBezTo>
                <a:cubicBezTo>
                  <a:pt x="1876879" y="4686919"/>
                  <a:pt x="1876879" y="4680446"/>
                  <a:pt x="1881245" y="4675592"/>
                </a:cubicBezTo>
                <a:cubicBezTo>
                  <a:pt x="1885612" y="4669120"/>
                  <a:pt x="1887067" y="4662647"/>
                  <a:pt x="1892889" y="4657793"/>
                </a:cubicBezTo>
                <a:cubicBezTo>
                  <a:pt x="1895800" y="4656175"/>
                  <a:pt x="1898711" y="4654557"/>
                  <a:pt x="1897255" y="4649703"/>
                </a:cubicBezTo>
                <a:cubicBezTo>
                  <a:pt x="1895800" y="4646467"/>
                  <a:pt x="1891433" y="4648085"/>
                  <a:pt x="1888523" y="4648084"/>
                </a:cubicBezTo>
                <a:cubicBezTo>
                  <a:pt x="1884156" y="4648085"/>
                  <a:pt x="1881245" y="4648085"/>
                  <a:pt x="1878334" y="4651321"/>
                </a:cubicBezTo>
                <a:cubicBezTo>
                  <a:pt x="1875424" y="4654557"/>
                  <a:pt x="1872513" y="4654557"/>
                  <a:pt x="1869602" y="4651321"/>
                </a:cubicBezTo>
                <a:cubicBezTo>
                  <a:pt x="1853592" y="4633522"/>
                  <a:pt x="1834671" y="4625431"/>
                  <a:pt x="1812840" y="4627049"/>
                </a:cubicBezTo>
                <a:cubicBezTo>
                  <a:pt x="1802652" y="4628668"/>
                  <a:pt x="1792464" y="4628668"/>
                  <a:pt x="1782276" y="4627049"/>
                </a:cubicBezTo>
                <a:cubicBezTo>
                  <a:pt x="1776454" y="4627048"/>
                  <a:pt x="1767721" y="4627048"/>
                  <a:pt x="1764811" y="4618959"/>
                </a:cubicBezTo>
                <a:cubicBezTo>
                  <a:pt x="1763355" y="4612486"/>
                  <a:pt x="1770632" y="4607632"/>
                  <a:pt x="1774999" y="4602777"/>
                </a:cubicBezTo>
                <a:cubicBezTo>
                  <a:pt x="1777909" y="4599542"/>
                  <a:pt x="1780820" y="4597924"/>
                  <a:pt x="1783731" y="4594687"/>
                </a:cubicBezTo>
                <a:cubicBezTo>
                  <a:pt x="1786642" y="4591450"/>
                  <a:pt x="1793919" y="4588215"/>
                  <a:pt x="1791008" y="4581743"/>
                </a:cubicBezTo>
                <a:cubicBezTo>
                  <a:pt x="1789552" y="4575270"/>
                  <a:pt x="1782276" y="4575271"/>
                  <a:pt x="1776454" y="4576888"/>
                </a:cubicBezTo>
                <a:cubicBezTo>
                  <a:pt x="1763355" y="4576889"/>
                  <a:pt x="1753167" y="4573652"/>
                  <a:pt x="1740068" y="4567179"/>
                </a:cubicBezTo>
                <a:cubicBezTo>
                  <a:pt x="1710959" y="4550999"/>
                  <a:pt x="1694949" y="4559090"/>
                  <a:pt x="1683306" y="4591451"/>
                </a:cubicBezTo>
                <a:cubicBezTo>
                  <a:pt x="1678940" y="4604396"/>
                  <a:pt x="1671663" y="4610867"/>
                  <a:pt x="1660019" y="4609250"/>
                </a:cubicBezTo>
                <a:cubicBezTo>
                  <a:pt x="1660019" y="4578507"/>
                  <a:pt x="1660019" y="4549381"/>
                  <a:pt x="1660019" y="4518637"/>
                </a:cubicBezTo>
                <a:cubicBezTo>
                  <a:pt x="1680395" y="4517018"/>
                  <a:pt x="1684761" y="4508929"/>
                  <a:pt x="1678940" y="4494366"/>
                </a:cubicBezTo>
                <a:cubicBezTo>
                  <a:pt x="1677484" y="4489511"/>
                  <a:pt x="1671662" y="4486276"/>
                  <a:pt x="1674574" y="4481421"/>
                </a:cubicBezTo>
                <a:cubicBezTo>
                  <a:pt x="1678940" y="4476567"/>
                  <a:pt x="1684762" y="4478185"/>
                  <a:pt x="1689128" y="4479802"/>
                </a:cubicBezTo>
                <a:cubicBezTo>
                  <a:pt x="1693494" y="4479803"/>
                  <a:pt x="1696405" y="4481421"/>
                  <a:pt x="1699316" y="4483038"/>
                </a:cubicBezTo>
                <a:cubicBezTo>
                  <a:pt x="1708048" y="4486276"/>
                  <a:pt x="1712415" y="4484658"/>
                  <a:pt x="1713870" y="4473331"/>
                </a:cubicBezTo>
                <a:cubicBezTo>
                  <a:pt x="1715326" y="4466859"/>
                  <a:pt x="1719692" y="4457150"/>
                  <a:pt x="1726969" y="4462004"/>
                </a:cubicBezTo>
                <a:cubicBezTo>
                  <a:pt x="1737157" y="4466859"/>
                  <a:pt x="1747345" y="4466858"/>
                  <a:pt x="1757533" y="4468476"/>
                </a:cubicBezTo>
                <a:cubicBezTo>
                  <a:pt x="1766266" y="4470095"/>
                  <a:pt x="1776454" y="4473331"/>
                  <a:pt x="1786642" y="4470095"/>
                </a:cubicBezTo>
                <a:cubicBezTo>
                  <a:pt x="1795375" y="4466858"/>
                  <a:pt x="1805563" y="4463622"/>
                  <a:pt x="1798285" y="4447441"/>
                </a:cubicBezTo>
                <a:cubicBezTo>
                  <a:pt x="1795374" y="4442587"/>
                  <a:pt x="1798286" y="4439351"/>
                  <a:pt x="1804107" y="4437733"/>
                </a:cubicBezTo>
                <a:cubicBezTo>
                  <a:pt x="1825939" y="4437733"/>
                  <a:pt x="1833216" y="4444205"/>
                  <a:pt x="1834671" y="4468477"/>
                </a:cubicBezTo>
                <a:cubicBezTo>
                  <a:pt x="1834671" y="4476567"/>
                  <a:pt x="1836127" y="4483040"/>
                  <a:pt x="1841948" y="4486276"/>
                </a:cubicBezTo>
                <a:cubicBezTo>
                  <a:pt x="1852137" y="4491130"/>
                  <a:pt x="1862325" y="4494366"/>
                  <a:pt x="1873968" y="4491130"/>
                </a:cubicBezTo>
                <a:cubicBezTo>
                  <a:pt x="1876878" y="4491129"/>
                  <a:pt x="1878334" y="4484657"/>
                  <a:pt x="1876879" y="4481420"/>
                </a:cubicBezTo>
                <a:cubicBezTo>
                  <a:pt x="1876879" y="4476567"/>
                  <a:pt x="1876879" y="4470095"/>
                  <a:pt x="1879789" y="4466857"/>
                </a:cubicBezTo>
                <a:cubicBezTo>
                  <a:pt x="1884156" y="4462004"/>
                  <a:pt x="1889978" y="4450678"/>
                  <a:pt x="1894344" y="4460385"/>
                </a:cubicBezTo>
                <a:cubicBezTo>
                  <a:pt x="1905988" y="4478185"/>
                  <a:pt x="1920542" y="4478185"/>
                  <a:pt x="1936552" y="4478185"/>
                </a:cubicBezTo>
                <a:cubicBezTo>
                  <a:pt x="1945285" y="4479803"/>
                  <a:pt x="1954017" y="4481421"/>
                  <a:pt x="1961294" y="4489512"/>
                </a:cubicBezTo>
                <a:cubicBezTo>
                  <a:pt x="1988948" y="4518637"/>
                  <a:pt x="2010779" y="4517019"/>
                  <a:pt x="2031155" y="4481421"/>
                </a:cubicBezTo>
                <a:cubicBezTo>
                  <a:pt x="2036977" y="4471713"/>
                  <a:pt x="2044254" y="4468477"/>
                  <a:pt x="2051531" y="4478185"/>
                </a:cubicBezTo>
                <a:cubicBezTo>
                  <a:pt x="2068997" y="4497602"/>
                  <a:pt x="2090828" y="4504075"/>
                  <a:pt x="2114115" y="4505693"/>
                </a:cubicBezTo>
                <a:cubicBezTo>
                  <a:pt x="2125759" y="4507311"/>
                  <a:pt x="2137402" y="4505693"/>
                  <a:pt x="2150501" y="4507311"/>
                </a:cubicBezTo>
                <a:cubicBezTo>
                  <a:pt x="2172333" y="4510547"/>
                  <a:pt x="2191253" y="4510547"/>
                  <a:pt x="2199986" y="4481421"/>
                </a:cubicBezTo>
                <a:cubicBezTo>
                  <a:pt x="2199986" y="4492748"/>
                  <a:pt x="2198530" y="4500838"/>
                  <a:pt x="2202897" y="4510547"/>
                </a:cubicBezTo>
                <a:cubicBezTo>
                  <a:pt x="2207263" y="4523492"/>
                  <a:pt x="2217451" y="4528346"/>
                  <a:pt x="2227639" y="4528346"/>
                </a:cubicBezTo>
                <a:cubicBezTo>
                  <a:pt x="2239283" y="4526728"/>
                  <a:pt x="2232006" y="4515401"/>
                  <a:pt x="2233461" y="4508929"/>
                </a:cubicBezTo>
                <a:cubicBezTo>
                  <a:pt x="2234916" y="4499220"/>
                  <a:pt x="2240738" y="4492748"/>
                  <a:pt x="2249471" y="4497602"/>
                </a:cubicBezTo>
                <a:cubicBezTo>
                  <a:pt x="2261114" y="4504075"/>
                  <a:pt x="2271302" y="4504075"/>
                  <a:pt x="2284401" y="4502457"/>
                </a:cubicBezTo>
                <a:cubicBezTo>
                  <a:pt x="2300411" y="4497602"/>
                  <a:pt x="2316421" y="4497602"/>
                  <a:pt x="2330975" y="4510547"/>
                </a:cubicBezTo>
                <a:cubicBezTo>
                  <a:pt x="2339708" y="4518637"/>
                  <a:pt x="2348440" y="4517019"/>
                  <a:pt x="2355718" y="4508929"/>
                </a:cubicBezTo>
                <a:cubicBezTo>
                  <a:pt x="2360084" y="4504075"/>
                  <a:pt x="2364450" y="4499220"/>
                  <a:pt x="2367361" y="4495984"/>
                </a:cubicBezTo>
                <a:cubicBezTo>
                  <a:pt x="2374638" y="4489512"/>
                  <a:pt x="2379005" y="4478185"/>
                  <a:pt x="2387737" y="4481421"/>
                </a:cubicBezTo>
                <a:cubicBezTo>
                  <a:pt x="2396470" y="4484657"/>
                  <a:pt x="2395014" y="4495984"/>
                  <a:pt x="2395014" y="4504075"/>
                </a:cubicBezTo>
                <a:cubicBezTo>
                  <a:pt x="2395014" y="4512165"/>
                  <a:pt x="2400836" y="4508929"/>
                  <a:pt x="2405202" y="4510547"/>
                </a:cubicBezTo>
                <a:cubicBezTo>
                  <a:pt x="2409569" y="4510547"/>
                  <a:pt x="2413935" y="4510547"/>
                  <a:pt x="2412480" y="4504075"/>
                </a:cubicBezTo>
                <a:cubicBezTo>
                  <a:pt x="2409569" y="4486276"/>
                  <a:pt x="2418301" y="4481421"/>
                  <a:pt x="2431400" y="4479803"/>
                </a:cubicBezTo>
                <a:cubicBezTo>
                  <a:pt x="2444499" y="4478185"/>
                  <a:pt x="2445955" y="4471713"/>
                  <a:pt x="2437222" y="4460386"/>
                </a:cubicBezTo>
                <a:cubicBezTo>
                  <a:pt x="2435767" y="4457150"/>
                  <a:pt x="2431400" y="4455532"/>
                  <a:pt x="2427034" y="4453914"/>
                </a:cubicBezTo>
                <a:cubicBezTo>
                  <a:pt x="2389193" y="4434497"/>
                  <a:pt x="2348440" y="4424788"/>
                  <a:pt x="2306233" y="4419934"/>
                </a:cubicBezTo>
                <a:cubicBezTo>
                  <a:pt x="2272758" y="4415080"/>
                  <a:pt x="2242194" y="4406989"/>
                  <a:pt x="2214540" y="4382718"/>
                </a:cubicBezTo>
                <a:cubicBezTo>
                  <a:pt x="2198531" y="4368155"/>
                  <a:pt x="2186887" y="4348738"/>
                  <a:pt x="2176699" y="4327703"/>
                </a:cubicBezTo>
                <a:cubicBezTo>
                  <a:pt x="2166511" y="4347120"/>
                  <a:pt x="2159234" y="4348737"/>
                  <a:pt x="2144679" y="4332557"/>
                </a:cubicBezTo>
                <a:cubicBezTo>
                  <a:pt x="2140313" y="4327703"/>
                  <a:pt x="2137402" y="4319612"/>
                  <a:pt x="2138858" y="4311522"/>
                </a:cubicBezTo>
                <a:cubicBezTo>
                  <a:pt x="2140313" y="4296959"/>
                  <a:pt x="2130125" y="4292105"/>
                  <a:pt x="2119937" y="4290487"/>
                </a:cubicBezTo>
                <a:cubicBezTo>
                  <a:pt x="2109749" y="4287251"/>
                  <a:pt x="2105382" y="4295341"/>
                  <a:pt x="2101016" y="4303432"/>
                </a:cubicBezTo>
                <a:cubicBezTo>
                  <a:pt x="2098105" y="4311522"/>
                  <a:pt x="2098105" y="4321230"/>
                  <a:pt x="2089373" y="4330939"/>
                </a:cubicBezTo>
                <a:cubicBezTo>
                  <a:pt x="2093739" y="4311522"/>
                  <a:pt x="2085006" y="4306668"/>
                  <a:pt x="2073363" y="4303431"/>
                </a:cubicBezTo>
                <a:cubicBezTo>
                  <a:pt x="2063175" y="4301814"/>
                  <a:pt x="2051531" y="4293723"/>
                  <a:pt x="2052987" y="4284014"/>
                </a:cubicBezTo>
                <a:cubicBezTo>
                  <a:pt x="2055898" y="4266216"/>
                  <a:pt x="2057353" y="4248417"/>
                  <a:pt x="2067541" y="4233854"/>
                </a:cubicBezTo>
                <a:cubicBezTo>
                  <a:pt x="2073363" y="4225763"/>
                  <a:pt x="2079185" y="4224144"/>
                  <a:pt x="2089373" y="4225763"/>
                </a:cubicBezTo>
                <a:cubicBezTo>
                  <a:pt x="2096650" y="4228999"/>
                  <a:pt x="2099561" y="4232236"/>
                  <a:pt x="2098105" y="4241944"/>
                </a:cubicBezTo>
                <a:cubicBezTo>
                  <a:pt x="2098105" y="4248416"/>
                  <a:pt x="2102472" y="4251653"/>
                  <a:pt x="2106838" y="4251653"/>
                </a:cubicBezTo>
                <a:cubicBezTo>
                  <a:pt x="2124303" y="4250034"/>
                  <a:pt x="2134491" y="4259743"/>
                  <a:pt x="2144679" y="4271070"/>
                </a:cubicBezTo>
                <a:cubicBezTo>
                  <a:pt x="2154867" y="4280778"/>
                  <a:pt x="2166511" y="4284014"/>
                  <a:pt x="2176699" y="4272688"/>
                </a:cubicBezTo>
                <a:cubicBezTo>
                  <a:pt x="2183976" y="4264597"/>
                  <a:pt x="2186887" y="4267834"/>
                  <a:pt x="2185431" y="4277542"/>
                </a:cubicBezTo>
                <a:cubicBezTo>
                  <a:pt x="2185432" y="4284014"/>
                  <a:pt x="2188342" y="4285633"/>
                  <a:pt x="2194164" y="4288868"/>
                </a:cubicBezTo>
                <a:cubicBezTo>
                  <a:pt x="2218907" y="4298577"/>
                  <a:pt x="2245105" y="4298577"/>
                  <a:pt x="2269847" y="4288869"/>
                </a:cubicBezTo>
                <a:cubicBezTo>
                  <a:pt x="2282946" y="4282396"/>
                  <a:pt x="2296045" y="4282396"/>
                  <a:pt x="2309144" y="4285632"/>
                </a:cubicBezTo>
                <a:cubicBezTo>
                  <a:pt x="2320787" y="4288869"/>
                  <a:pt x="2330975" y="4296959"/>
                  <a:pt x="2339708" y="4305050"/>
                </a:cubicBezTo>
                <a:cubicBezTo>
                  <a:pt x="2344074" y="4309904"/>
                  <a:pt x="2346985" y="4316376"/>
                  <a:pt x="2354262" y="4311522"/>
                </a:cubicBezTo>
                <a:cubicBezTo>
                  <a:pt x="2361539" y="4306668"/>
                  <a:pt x="2361539" y="4300195"/>
                  <a:pt x="2360084" y="4292105"/>
                </a:cubicBezTo>
                <a:cubicBezTo>
                  <a:pt x="2358628" y="4285633"/>
                  <a:pt x="2355718" y="4280778"/>
                  <a:pt x="2357173" y="4274306"/>
                </a:cubicBezTo>
                <a:cubicBezTo>
                  <a:pt x="2357173" y="4256507"/>
                  <a:pt x="2349896" y="4248417"/>
                  <a:pt x="2335342" y="4245179"/>
                </a:cubicBezTo>
                <a:cubicBezTo>
                  <a:pt x="2309144" y="4238708"/>
                  <a:pt x="2285857" y="4230618"/>
                  <a:pt x="2261114" y="4220909"/>
                </a:cubicBezTo>
                <a:cubicBezTo>
                  <a:pt x="2246560" y="4212819"/>
                  <a:pt x="2245104" y="4204728"/>
                  <a:pt x="2255292" y="4191783"/>
                </a:cubicBezTo>
                <a:cubicBezTo>
                  <a:pt x="2256748" y="4191783"/>
                  <a:pt x="2256748" y="4190165"/>
                  <a:pt x="2256748" y="4188547"/>
                </a:cubicBezTo>
                <a:cubicBezTo>
                  <a:pt x="2259659" y="4172366"/>
                  <a:pt x="2269847" y="4162658"/>
                  <a:pt x="2280035" y="4154567"/>
                </a:cubicBezTo>
                <a:cubicBezTo>
                  <a:pt x="2287312" y="4148095"/>
                  <a:pt x="2290223" y="4151331"/>
                  <a:pt x="2291678" y="4157804"/>
                </a:cubicBezTo>
                <a:cubicBezTo>
                  <a:pt x="2294589" y="4172366"/>
                  <a:pt x="2287312" y="4178839"/>
                  <a:pt x="2275669" y="4180457"/>
                </a:cubicBezTo>
                <a:cubicBezTo>
                  <a:pt x="2278579" y="4188547"/>
                  <a:pt x="2282946" y="4195019"/>
                  <a:pt x="2290223" y="4195020"/>
                </a:cubicBezTo>
                <a:cubicBezTo>
                  <a:pt x="2294589" y="4195020"/>
                  <a:pt x="2296045" y="4188547"/>
                  <a:pt x="2297500" y="4183693"/>
                </a:cubicBezTo>
                <a:cubicBezTo>
                  <a:pt x="2303322" y="4159422"/>
                  <a:pt x="2309144" y="4154567"/>
                  <a:pt x="2330975" y="4156185"/>
                </a:cubicBezTo>
                <a:cubicBezTo>
                  <a:pt x="2351351" y="4159420"/>
                  <a:pt x="2373183" y="4159422"/>
                  <a:pt x="2393559" y="4156185"/>
                </a:cubicBezTo>
                <a:cubicBezTo>
                  <a:pt x="2421212" y="4151331"/>
                  <a:pt x="2427034" y="4157803"/>
                  <a:pt x="2422668" y="4188547"/>
                </a:cubicBezTo>
                <a:cubicBezTo>
                  <a:pt x="2422668" y="4190165"/>
                  <a:pt x="2422668" y="4191782"/>
                  <a:pt x="2422668" y="4193401"/>
                </a:cubicBezTo>
                <a:cubicBezTo>
                  <a:pt x="2421212" y="4198256"/>
                  <a:pt x="2416846" y="4204728"/>
                  <a:pt x="2424123" y="4207964"/>
                </a:cubicBezTo>
                <a:cubicBezTo>
                  <a:pt x="2431400" y="4209582"/>
                  <a:pt x="2438677" y="4212819"/>
                  <a:pt x="2443044" y="4203110"/>
                </a:cubicBezTo>
                <a:cubicBezTo>
                  <a:pt x="2445955" y="4196638"/>
                  <a:pt x="2448866" y="4191783"/>
                  <a:pt x="2450321" y="4185311"/>
                </a:cubicBezTo>
                <a:cubicBezTo>
                  <a:pt x="2456143" y="4175603"/>
                  <a:pt x="2461964" y="4173984"/>
                  <a:pt x="2470697" y="4180457"/>
                </a:cubicBezTo>
                <a:cubicBezTo>
                  <a:pt x="2479430" y="4185311"/>
                  <a:pt x="2477974" y="4193401"/>
                  <a:pt x="2472152" y="4199874"/>
                </a:cubicBezTo>
                <a:cubicBezTo>
                  <a:pt x="2470697" y="4203110"/>
                  <a:pt x="2469242" y="4204728"/>
                  <a:pt x="2467786" y="4207964"/>
                </a:cubicBezTo>
                <a:cubicBezTo>
                  <a:pt x="2464875" y="4211200"/>
                  <a:pt x="2464875" y="4216055"/>
                  <a:pt x="2467786" y="4219291"/>
                </a:cubicBezTo>
                <a:cubicBezTo>
                  <a:pt x="2472153" y="4222527"/>
                  <a:pt x="2473608" y="4217673"/>
                  <a:pt x="2476519" y="4216055"/>
                </a:cubicBezTo>
                <a:cubicBezTo>
                  <a:pt x="2482341" y="4211200"/>
                  <a:pt x="2486707" y="4204728"/>
                  <a:pt x="2489618" y="4196638"/>
                </a:cubicBezTo>
                <a:cubicBezTo>
                  <a:pt x="2499806" y="4175603"/>
                  <a:pt x="2508538" y="4172366"/>
                  <a:pt x="2527459" y="4183693"/>
                </a:cubicBezTo>
                <a:cubicBezTo>
                  <a:pt x="2536192" y="4188547"/>
                  <a:pt x="2544924" y="4195020"/>
                  <a:pt x="2553657" y="4199874"/>
                </a:cubicBezTo>
                <a:cubicBezTo>
                  <a:pt x="2559479" y="4203110"/>
                  <a:pt x="2566756" y="4204728"/>
                  <a:pt x="2572578" y="4196638"/>
                </a:cubicBezTo>
                <a:cubicBezTo>
                  <a:pt x="2579855" y="4186928"/>
                  <a:pt x="2584221" y="4175603"/>
                  <a:pt x="2598775" y="4177220"/>
                </a:cubicBezTo>
                <a:cubicBezTo>
                  <a:pt x="2607508" y="4178839"/>
                  <a:pt x="2613330" y="4175602"/>
                  <a:pt x="2620607" y="4182075"/>
                </a:cubicBezTo>
                <a:cubicBezTo>
                  <a:pt x="2656993" y="4216055"/>
                  <a:pt x="2697745" y="4224145"/>
                  <a:pt x="2742864" y="4214437"/>
                </a:cubicBezTo>
                <a:cubicBezTo>
                  <a:pt x="2750141" y="4212818"/>
                  <a:pt x="2755963" y="4214437"/>
                  <a:pt x="2761784" y="4219291"/>
                </a:cubicBezTo>
                <a:cubicBezTo>
                  <a:pt x="2774883" y="4233854"/>
                  <a:pt x="2790893" y="4235471"/>
                  <a:pt x="2808358" y="4232236"/>
                </a:cubicBezTo>
                <a:cubicBezTo>
                  <a:pt x="2833101" y="4225763"/>
                  <a:pt x="2854932" y="4217673"/>
                  <a:pt x="2876764" y="4204728"/>
                </a:cubicBezTo>
                <a:cubicBezTo>
                  <a:pt x="2886952" y="4198256"/>
                  <a:pt x="2897140" y="4191784"/>
                  <a:pt x="2908783" y="4193401"/>
                </a:cubicBezTo>
                <a:cubicBezTo>
                  <a:pt x="2946625" y="4203110"/>
                  <a:pt x="2987377" y="4203110"/>
                  <a:pt x="3022308" y="4224145"/>
                </a:cubicBezTo>
                <a:cubicBezTo>
                  <a:pt x="3029585" y="4228999"/>
                  <a:pt x="3035406" y="4227381"/>
                  <a:pt x="3042684" y="4220909"/>
                </a:cubicBezTo>
                <a:cubicBezTo>
                  <a:pt x="3045594" y="4217673"/>
                  <a:pt x="3048505" y="4214437"/>
                  <a:pt x="3051416" y="4212819"/>
                </a:cubicBezTo>
                <a:cubicBezTo>
                  <a:pt x="3058693" y="4211200"/>
                  <a:pt x="3057238" y="4207964"/>
                  <a:pt x="3055782" y="4203110"/>
                </a:cubicBezTo>
                <a:cubicBezTo>
                  <a:pt x="3052871" y="4193401"/>
                  <a:pt x="3047050" y="4188547"/>
                  <a:pt x="3038317" y="4188546"/>
                </a:cubicBezTo>
                <a:cubicBezTo>
                  <a:pt x="3033223" y="4188547"/>
                  <a:pt x="3029585" y="4186120"/>
                  <a:pt x="3027401" y="4182479"/>
                </a:cubicBezTo>
                <a:lnTo>
                  <a:pt x="3026538" y="4177197"/>
                </a:lnTo>
                <a:lnTo>
                  <a:pt x="2916466" y="4170082"/>
                </a:lnTo>
                <a:cubicBezTo>
                  <a:pt x="2873824" y="4166223"/>
                  <a:pt x="2831183" y="4160711"/>
                  <a:pt x="2788542" y="4151891"/>
                </a:cubicBezTo>
                <a:cubicBezTo>
                  <a:pt x="2709209" y="4134251"/>
                  <a:pt x="2629877" y="4121022"/>
                  <a:pt x="2550544" y="4125431"/>
                </a:cubicBezTo>
                <a:cubicBezTo>
                  <a:pt x="2542611" y="4125432"/>
                  <a:pt x="2536661" y="4125432"/>
                  <a:pt x="2530711" y="4118817"/>
                </a:cubicBezTo>
                <a:cubicBezTo>
                  <a:pt x="2495011" y="4083536"/>
                  <a:pt x="2453362" y="4079128"/>
                  <a:pt x="2407745" y="4081332"/>
                </a:cubicBezTo>
                <a:cubicBezTo>
                  <a:pt x="2364112" y="4083537"/>
                  <a:pt x="2320480" y="4083537"/>
                  <a:pt x="2276847" y="4074718"/>
                </a:cubicBezTo>
                <a:cubicBezTo>
                  <a:pt x="2203464" y="4059283"/>
                  <a:pt x="2132064" y="4039438"/>
                  <a:pt x="2056698" y="4037232"/>
                </a:cubicBezTo>
                <a:cubicBezTo>
                  <a:pt x="2022982" y="4037232"/>
                  <a:pt x="1993232" y="4024002"/>
                  <a:pt x="1969433" y="3997544"/>
                </a:cubicBezTo>
                <a:cubicBezTo>
                  <a:pt x="1961499" y="3988724"/>
                  <a:pt x="1955549" y="3988723"/>
                  <a:pt x="1947616" y="3995339"/>
                </a:cubicBezTo>
                <a:cubicBezTo>
                  <a:pt x="1929766" y="4006363"/>
                  <a:pt x="1911916" y="4012979"/>
                  <a:pt x="1896050" y="3995339"/>
                </a:cubicBezTo>
                <a:cubicBezTo>
                  <a:pt x="1874233" y="3975494"/>
                  <a:pt x="1850433" y="3971084"/>
                  <a:pt x="1822667" y="3973289"/>
                </a:cubicBezTo>
                <a:cubicBezTo>
                  <a:pt x="1781017" y="3975494"/>
                  <a:pt x="1743334" y="3964468"/>
                  <a:pt x="1709618" y="3935804"/>
                </a:cubicBezTo>
                <a:cubicBezTo>
                  <a:pt x="1689785" y="3918165"/>
                  <a:pt x="1662019" y="3909344"/>
                  <a:pt x="1642185" y="3922575"/>
                </a:cubicBezTo>
                <a:cubicBezTo>
                  <a:pt x="1606486" y="3946830"/>
                  <a:pt x="1576736" y="3938010"/>
                  <a:pt x="1545003" y="3918165"/>
                </a:cubicBezTo>
                <a:cubicBezTo>
                  <a:pt x="1529136" y="3909345"/>
                  <a:pt x="1511287" y="3900525"/>
                  <a:pt x="1491454" y="3904936"/>
                </a:cubicBezTo>
                <a:cubicBezTo>
                  <a:pt x="1481537" y="3909345"/>
                  <a:pt x="1477570" y="3902730"/>
                  <a:pt x="1477570" y="3893910"/>
                </a:cubicBezTo>
                <a:cubicBezTo>
                  <a:pt x="1477570" y="3887296"/>
                  <a:pt x="1477570" y="3882885"/>
                  <a:pt x="1477570" y="3878476"/>
                </a:cubicBezTo>
                <a:cubicBezTo>
                  <a:pt x="1479553" y="3854221"/>
                  <a:pt x="1477570" y="3854220"/>
                  <a:pt x="1459720" y="3865246"/>
                </a:cubicBezTo>
                <a:cubicBezTo>
                  <a:pt x="1439887" y="3876270"/>
                  <a:pt x="1418071" y="3885091"/>
                  <a:pt x="1398237" y="3891706"/>
                </a:cubicBezTo>
                <a:cubicBezTo>
                  <a:pt x="1390304" y="3893910"/>
                  <a:pt x="1382371" y="3896115"/>
                  <a:pt x="1376421" y="3889501"/>
                </a:cubicBezTo>
                <a:cubicBezTo>
                  <a:pt x="1370471" y="3882886"/>
                  <a:pt x="1374438" y="3874066"/>
                  <a:pt x="1378405" y="3867450"/>
                </a:cubicBezTo>
                <a:cubicBezTo>
                  <a:pt x="1388321" y="3849810"/>
                  <a:pt x="1382371" y="3840992"/>
                  <a:pt x="1366505" y="3838787"/>
                </a:cubicBezTo>
                <a:cubicBezTo>
                  <a:pt x="1360555" y="3836580"/>
                  <a:pt x="1354605" y="3832171"/>
                  <a:pt x="1348655" y="3832172"/>
                </a:cubicBezTo>
                <a:cubicBezTo>
                  <a:pt x="1334772" y="3832172"/>
                  <a:pt x="1332788" y="3825556"/>
                  <a:pt x="1340722" y="3812327"/>
                </a:cubicBezTo>
                <a:cubicBezTo>
                  <a:pt x="1344688" y="3807917"/>
                  <a:pt x="1348655" y="3801302"/>
                  <a:pt x="1342705" y="3796892"/>
                </a:cubicBezTo>
                <a:cubicBezTo>
                  <a:pt x="1338738" y="3790277"/>
                  <a:pt x="1332788" y="3792482"/>
                  <a:pt x="1326838" y="3794687"/>
                </a:cubicBezTo>
                <a:cubicBezTo>
                  <a:pt x="1310972" y="3803507"/>
                  <a:pt x="1295105" y="3799097"/>
                  <a:pt x="1277255" y="3794687"/>
                </a:cubicBezTo>
                <a:cubicBezTo>
                  <a:pt x="1223706" y="3777047"/>
                  <a:pt x="1176106" y="3792482"/>
                  <a:pt x="1130490" y="3823352"/>
                </a:cubicBezTo>
                <a:cubicBezTo>
                  <a:pt x="1122557" y="3827761"/>
                  <a:pt x="1118590" y="3838785"/>
                  <a:pt x="1108673" y="3840991"/>
                </a:cubicBezTo>
                <a:cubicBezTo>
                  <a:pt x="1110657" y="3829967"/>
                  <a:pt x="1112640" y="3821147"/>
                  <a:pt x="1114624" y="3810122"/>
                </a:cubicBezTo>
                <a:cubicBezTo>
                  <a:pt x="1118590" y="3788072"/>
                  <a:pt x="1110657" y="3774843"/>
                  <a:pt x="1092807" y="3770433"/>
                </a:cubicBezTo>
                <a:cubicBezTo>
                  <a:pt x="1033307" y="3754998"/>
                  <a:pt x="973808" y="3739563"/>
                  <a:pt x="914308" y="3724128"/>
                </a:cubicBezTo>
                <a:cubicBezTo>
                  <a:pt x="892492" y="3719718"/>
                  <a:pt x="870676" y="3721924"/>
                  <a:pt x="848859" y="3713104"/>
                </a:cubicBezTo>
                <a:cubicBezTo>
                  <a:pt x="834976" y="3706489"/>
                  <a:pt x="827043" y="3699874"/>
                  <a:pt x="831009" y="3680029"/>
                </a:cubicBezTo>
                <a:cubicBezTo>
                  <a:pt x="832992" y="3655775"/>
                  <a:pt x="817126" y="3642545"/>
                  <a:pt x="797293" y="3653570"/>
                </a:cubicBezTo>
                <a:cubicBezTo>
                  <a:pt x="781426" y="3662390"/>
                  <a:pt x="769527" y="3660185"/>
                  <a:pt x="755643" y="3651365"/>
                </a:cubicBezTo>
                <a:cubicBezTo>
                  <a:pt x="747710" y="3642545"/>
                  <a:pt x="739777" y="3642545"/>
                  <a:pt x="729860" y="3651365"/>
                </a:cubicBezTo>
                <a:cubicBezTo>
                  <a:pt x="719943" y="3662389"/>
                  <a:pt x="708044" y="3664594"/>
                  <a:pt x="696144" y="3657980"/>
                </a:cubicBezTo>
                <a:cubicBezTo>
                  <a:pt x="688210" y="3655775"/>
                  <a:pt x="678294" y="3649160"/>
                  <a:pt x="670361" y="3649160"/>
                </a:cubicBezTo>
                <a:cubicBezTo>
                  <a:pt x="658461" y="3649160"/>
                  <a:pt x="654494" y="3642545"/>
                  <a:pt x="652511" y="3631520"/>
                </a:cubicBezTo>
                <a:cubicBezTo>
                  <a:pt x="646561" y="3609470"/>
                  <a:pt x="642594" y="3607266"/>
                  <a:pt x="622761" y="3620495"/>
                </a:cubicBezTo>
                <a:cubicBezTo>
                  <a:pt x="610861" y="3629315"/>
                  <a:pt x="598962" y="3640340"/>
                  <a:pt x="585078" y="3644750"/>
                </a:cubicBezTo>
                <a:cubicBezTo>
                  <a:pt x="585078" y="3642545"/>
                  <a:pt x="583095" y="3642545"/>
                  <a:pt x="583095" y="3640340"/>
                </a:cubicBezTo>
                <a:cubicBezTo>
                  <a:pt x="600945" y="3611675"/>
                  <a:pt x="600945" y="3611675"/>
                  <a:pt x="585078" y="3580806"/>
                </a:cubicBezTo>
                <a:cubicBezTo>
                  <a:pt x="583095" y="3576396"/>
                  <a:pt x="581112" y="3571986"/>
                  <a:pt x="579128" y="3569781"/>
                </a:cubicBezTo>
                <a:cubicBezTo>
                  <a:pt x="563262" y="3532297"/>
                  <a:pt x="539462" y="3525682"/>
                  <a:pt x="505745" y="3543321"/>
                </a:cubicBezTo>
                <a:cubicBezTo>
                  <a:pt x="487896" y="3554347"/>
                  <a:pt x="475996" y="3547731"/>
                  <a:pt x="474013" y="3525682"/>
                </a:cubicBezTo>
                <a:cubicBezTo>
                  <a:pt x="472029" y="3514657"/>
                  <a:pt x="472029" y="3503632"/>
                  <a:pt x="474012" y="3492607"/>
                </a:cubicBezTo>
                <a:cubicBezTo>
                  <a:pt x="479962" y="3461738"/>
                  <a:pt x="505745" y="3452918"/>
                  <a:pt x="525579" y="3472763"/>
                </a:cubicBezTo>
                <a:cubicBezTo>
                  <a:pt x="541445" y="3488197"/>
                  <a:pt x="557312" y="3494813"/>
                  <a:pt x="575161" y="3499222"/>
                </a:cubicBezTo>
                <a:cubicBezTo>
                  <a:pt x="593011" y="3501427"/>
                  <a:pt x="608878" y="3508042"/>
                  <a:pt x="620778" y="3523477"/>
                </a:cubicBezTo>
                <a:cubicBezTo>
                  <a:pt x="638628" y="3549936"/>
                  <a:pt x="648544" y="3552141"/>
                  <a:pt x="670361" y="3530092"/>
                </a:cubicBezTo>
                <a:cubicBezTo>
                  <a:pt x="686227" y="3516862"/>
                  <a:pt x="700110" y="3512452"/>
                  <a:pt x="719944" y="3516862"/>
                </a:cubicBezTo>
                <a:cubicBezTo>
                  <a:pt x="755643" y="3523477"/>
                  <a:pt x="789360" y="3541117"/>
                  <a:pt x="823076" y="3549936"/>
                </a:cubicBezTo>
                <a:cubicBezTo>
                  <a:pt x="852826" y="3558756"/>
                  <a:pt x="882576" y="3558756"/>
                  <a:pt x="908359" y="3538912"/>
                </a:cubicBezTo>
                <a:cubicBezTo>
                  <a:pt x="922242" y="3525682"/>
                  <a:pt x="930175" y="3530092"/>
                  <a:pt x="942075" y="3543321"/>
                </a:cubicBezTo>
                <a:cubicBezTo>
                  <a:pt x="997608" y="3605060"/>
                  <a:pt x="1061074" y="3635930"/>
                  <a:pt x="1138423" y="3598446"/>
                </a:cubicBezTo>
                <a:cubicBezTo>
                  <a:pt x="1150323" y="3591831"/>
                  <a:pt x="1160240" y="3596241"/>
                  <a:pt x="1170156" y="3600651"/>
                </a:cubicBezTo>
                <a:cubicBezTo>
                  <a:pt x="1176106" y="3605060"/>
                  <a:pt x="1184039" y="3613880"/>
                  <a:pt x="1191973" y="3607265"/>
                </a:cubicBezTo>
                <a:cubicBezTo>
                  <a:pt x="1199906" y="3598446"/>
                  <a:pt x="1193956" y="3589626"/>
                  <a:pt x="1191973" y="3580806"/>
                </a:cubicBezTo>
                <a:cubicBezTo>
                  <a:pt x="1186023" y="3567576"/>
                  <a:pt x="1191973" y="3563166"/>
                  <a:pt x="1203873" y="3563166"/>
                </a:cubicBezTo>
                <a:cubicBezTo>
                  <a:pt x="1215772" y="3563166"/>
                  <a:pt x="1227672" y="3567576"/>
                  <a:pt x="1239573" y="3569781"/>
                </a:cubicBezTo>
                <a:cubicBezTo>
                  <a:pt x="1265355" y="3578601"/>
                  <a:pt x="1287172" y="3589625"/>
                  <a:pt x="1314938" y="3583011"/>
                </a:cubicBezTo>
                <a:cubicBezTo>
                  <a:pt x="1320888" y="3583011"/>
                  <a:pt x="1320888" y="3587421"/>
                  <a:pt x="1322872" y="3591831"/>
                </a:cubicBezTo>
                <a:cubicBezTo>
                  <a:pt x="1328822" y="3611675"/>
                  <a:pt x="1342705" y="3616085"/>
                  <a:pt x="1358571" y="3616085"/>
                </a:cubicBezTo>
                <a:cubicBezTo>
                  <a:pt x="1418071" y="3618290"/>
                  <a:pt x="1477570" y="3624905"/>
                  <a:pt x="1535086" y="3646955"/>
                </a:cubicBezTo>
                <a:cubicBezTo>
                  <a:pt x="1539053" y="3649160"/>
                  <a:pt x="1545003" y="3649159"/>
                  <a:pt x="1550953" y="3646955"/>
                </a:cubicBezTo>
                <a:cubicBezTo>
                  <a:pt x="1568803" y="3635929"/>
                  <a:pt x="1580702" y="3642545"/>
                  <a:pt x="1590619" y="3664594"/>
                </a:cubicBezTo>
                <a:cubicBezTo>
                  <a:pt x="1600536" y="3686643"/>
                  <a:pt x="1612436" y="3688849"/>
                  <a:pt x="1630286" y="3671209"/>
                </a:cubicBezTo>
                <a:cubicBezTo>
                  <a:pt x="1638219" y="3664594"/>
                  <a:pt x="1644169" y="3657980"/>
                  <a:pt x="1652102" y="3649160"/>
                </a:cubicBezTo>
                <a:cubicBezTo>
                  <a:pt x="1660035" y="3662389"/>
                  <a:pt x="1667968" y="3675619"/>
                  <a:pt x="1681852" y="3675619"/>
                </a:cubicBezTo>
                <a:cubicBezTo>
                  <a:pt x="1697718" y="3675619"/>
                  <a:pt x="1713585" y="3677824"/>
                  <a:pt x="1727468" y="3677824"/>
                </a:cubicBezTo>
                <a:cubicBezTo>
                  <a:pt x="1779034" y="3680029"/>
                  <a:pt x="1784984" y="3684439"/>
                  <a:pt x="1794901" y="3622700"/>
                </a:cubicBezTo>
                <a:cubicBezTo>
                  <a:pt x="1794901" y="3622700"/>
                  <a:pt x="1796884" y="3622699"/>
                  <a:pt x="1796884" y="3620495"/>
                </a:cubicBezTo>
                <a:cubicBezTo>
                  <a:pt x="1802834" y="3598446"/>
                  <a:pt x="1810767" y="3591831"/>
                  <a:pt x="1830600" y="3598446"/>
                </a:cubicBezTo>
                <a:lnTo>
                  <a:pt x="1891452" y="3610399"/>
                </a:lnTo>
                <a:lnTo>
                  <a:pt x="1901622" y="3586618"/>
                </a:lnTo>
                <a:cubicBezTo>
                  <a:pt x="1914720" y="3575291"/>
                  <a:pt x="1927819" y="3583382"/>
                  <a:pt x="1938007" y="3589854"/>
                </a:cubicBezTo>
                <a:cubicBezTo>
                  <a:pt x="1952562" y="3599563"/>
                  <a:pt x="1968572" y="3606034"/>
                  <a:pt x="1986037" y="3606035"/>
                </a:cubicBezTo>
                <a:cubicBezTo>
                  <a:pt x="1996225" y="3606034"/>
                  <a:pt x="2007868" y="3606035"/>
                  <a:pt x="2019512" y="3606035"/>
                </a:cubicBezTo>
                <a:cubicBezTo>
                  <a:pt x="2067541" y="3606035"/>
                  <a:pt x="2114115" y="3614125"/>
                  <a:pt x="2151957" y="3652960"/>
                </a:cubicBezTo>
                <a:lnTo>
                  <a:pt x="2156924" y="3655135"/>
                </a:lnTo>
                <a:lnTo>
                  <a:pt x="2172582" y="3657183"/>
                </a:lnTo>
                <a:lnTo>
                  <a:pt x="2182521" y="3643250"/>
                </a:lnTo>
                <a:cubicBezTo>
                  <a:pt x="2183976" y="3640015"/>
                  <a:pt x="2181065" y="3635161"/>
                  <a:pt x="2185432" y="3633542"/>
                </a:cubicBezTo>
                <a:cubicBezTo>
                  <a:pt x="2189798" y="3633543"/>
                  <a:pt x="2192709" y="3636779"/>
                  <a:pt x="2194164" y="3640014"/>
                </a:cubicBezTo>
                <a:cubicBezTo>
                  <a:pt x="2195620" y="3643251"/>
                  <a:pt x="2197075" y="3646487"/>
                  <a:pt x="2198531" y="3648105"/>
                </a:cubicBezTo>
                <a:cubicBezTo>
                  <a:pt x="2202897" y="3656196"/>
                  <a:pt x="2208719" y="3662668"/>
                  <a:pt x="2215996" y="3654578"/>
                </a:cubicBezTo>
                <a:cubicBezTo>
                  <a:pt x="2224728" y="3646487"/>
                  <a:pt x="2213085" y="3644868"/>
                  <a:pt x="2210174" y="3640015"/>
                </a:cubicBezTo>
                <a:cubicBezTo>
                  <a:pt x="2210174" y="3638397"/>
                  <a:pt x="2208719" y="3638397"/>
                  <a:pt x="2208718" y="3636779"/>
                </a:cubicBezTo>
                <a:cubicBezTo>
                  <a:pt x="2205807" y="3633542"/>
                  <a:pt x="2204352" y="3628687"/>
                  <a:pt x="2207263" y="3625452"/>
                </a:cubicBezTo>
                <a:cubicBezTo>
                  <a:pt x="2210174" y="3620597"/>
                  <a:pt x="2213085" y="3620597"/>
                  <a:pt x="2217451" y="3623834"/>
                </a:cubicBezTo>
                <a:cubicBezTo>
                  <a:pt x="2234916" y="3633542"/>
                  <a:pt x="2250926" y="3627070"/>
                  <a:pt x="2262570" y="3609271"/>
                </a:cubicBezTo>
                <a:cubicBezTo>
                  <a:pt x="2265480" y="3606035"/>
                  <a:pt x="2271302" y="3602799"/>
                  <a:pt x="2271302" y="3597945"/>
                </a:cubicBezTo>
                <a:lnTo>
                  <a:pt x="2265361" y="3583389"/>
                </a:lnTo>
                <a:lnTo>
                  <a:pt x="2128540" y="3553778"/>
                </a:lnTo>
                <a:lnTo>
                  <a:pt x="2127214" y="3554256"/>
                </a:lnTo>
                <a:cubicBezTo>
                  <a:pt x="2123576" y="3556682"/>
                  <a:pt x="2121029" y="3557492"/>
                  <a:pt x="2119209" y="3556481"/>
                </a:cubicBezTo>
                <a:lnTo>
                  <a:pt x="2117037" y="3551287"/>
                </a:lnTo>
                <a:lnTo>
                  <a:pt x="2090415" y="3545525"/>
                </a:lnTo>
                <a:cubicBezTo>
                  <a:pt x="2030915" y="3534502"/>
                  <a:pt x="1971416" y="3512451"/>
                  <a:pt x="1911916" y="3514656"/>
                </a:cubicBezTo>
                <a:cubicBezTo>
                  <a:pt x="1844483" y="3514656"/>
                  <a:pt x="1781017" y="3508042"/>
                  <a:pt x="1725485" y="3461738"/>
                </a:cubicBezTo>
                <a:cubicBezTo>
                  <a:pt x="1703668" y="3444097"/>
                  <a:pt x="1675902" y="3441893"/>
                  <a:pt x="1648135" y="3450713"/>
                </a:cubicBezTo>
                <a:cubicBezTo>
                  <a:pt x="1630285" y="3457327"/>
                  <a:pt x="1612436" y="3455123"/>
                  <a:pt x="1592603" y="3450712"/>
                </a:cubicBezTo>
                <a:cubicBezTo>
                  <a:pt x="1562853" y="3444097"/>
                  <a:pt x="1533103" y="3430868"/>
                  <a:pt x="1501370" y="3439688"/>
                </a:cubicBezTo>
                <a:cubicBezTo>
                  <a:pt x="1473604" y="3446303"/>
                  <a:pt x="1453771" y="3437484"/>
                  <a:pt x="1435920" y="3413229"/>
                </a:cubicBezTo>
                <a:cubicBezTo>
                  <a:pt x="1429971" y="3404409"/>
                  <a:pt x="1422037" y="3402204"/>
                  <a:pt x="1412121" y="3406614"/>
                </a:cubicBezTo>
                <a:cubicBezTo>
                  <a:pt x="1398237" y="3413229"/>
                  <a:pt x="1382371" y="3415434"/>
                  <a:pt x="1366504" y="3408818"/>
                </a:cubicBezTo>
                <a:cubicBezTo>
                  <a:pt x="1318905" y="3391179"/>
                  <a:pt x="1265355" y="3386769"/>
                  <a:pt x="1217756" y="3364720"/>
                </a:cubicBezTo>
                <a:cubicBezTo>
                  <a:pt x="1201889" y="3355900"/>
                  <a:pt x="1186023" y="3353695"/>
                  <a:pt x="1170156" y="3362515"/>
                </a:cubicBezTo>
                <a:cubicBezTo>
                  <a:pt x="1136440" y="3377949"/>
                  <a:pt x="1126523" y="3375744"/>
                  <a:pt x="1104707" y="3342670"/>
                </a:cubicBezTo>
                <a:cubicBezTo>
                  <a:pt x="1096774" y="3329440"/>
                  <a:pt x="1086857" y="3320620"/>
                  <a:pt x="1074957" y="3320621"/>
                </a:cubicBezTo>
                <a:cubicBezTo>
                  <a:pt x="1033308" y="3318416"/>
                  <a:pt x="995624" y="3300776"/>
                  <a:pt x="957941" y="3287546"/>
                </a:cubicBezTo>
                <a:cubicBezTo>
                  <a:pt x="924225" y="3274316"/>
                  <a:pt x="890509" y="3263291"/>
                  <a:pt x="854809" y="3269906"/>
                </a:cubicBezTo>
                <a:cubicBezTo>
                  <a:pt x="840926" y="3272111"/>
                  <a:pt x="832993" y="3267701"/>
                  <a:pt x="827042" y="3256676"/>
                </a:cubicBezTo>
                <a:cubicBezTo>
                  <a:pt x="819109" y="3243447"/>
                  <a:pt x="809193" y="3228012"/>
                  <a:pt x="793326" y="3232422"/>
                </a:cubicBezTo>
                <a:cubicBezTo>
                  <a:pt x="759610" y="3241242"/>
                  <a:pt x="731843" y="3225807"/>
                  <a:pt x="708044" y="3199347"/>
                </a:cubicBezTo>
                <a:cubicBezTo>
                  <a:pt x="672344" y="3161863"/>
                  <a:pt x="628711" y="3148633"/>
                  <a:pt x="581112" y="3164068"/>
                </a:cubicBezTo>
                <a:cubicBezTo>
                  <a:pt x="563262" y="3168478"/>
                  <a:pt x="557312" y="3164068"/>
                  <a:pt x="557312" y="3144224"/>
                </a:cubicBezTo>
                <a:cubicBezTo>
                  <a:pt x="557312" y="3137609"/>
                  <a:pt x="557312" y="3130994"/>
                  <a:pt x="555329" y="3126584"/>
                </a:cubicBezTo>
                <a:cubicBezTo>
                  <a:pt x="529545" y="3080280"/>
                  <a:pt x="503762" y="3036180"/>
                  <a:pt x="450213" y="3025156"/>
                </a:cubicBezTo>
                <a:cubicBezTo>
                  <a:pt x="438313" y="3022951"/>
                  <a:pt x="440296" y="3016336"/>
                  <a:pt x="444263" y="3007516"/>
                </a:cubicBezTo>
                <a:cubicBezTo>
                  <a:pt x="446246" y="3003106"/>
                  <a:pt x="450213" y="2998696"/>
                  <a:pt x="454179" y="2994286"/>
                </a:cubicBezTo>
                <a:cubicBezTo>
                  <a:pt x="462112" y="2985466"/>
                  <a:pt x="470046" y="2978851"/>
                  <a:pt x="462113" y="2965621"/>
                </a:cubicBezTo>
                <a:cubicBezTo>
                  <a:pt x="456163" y="2952392"/>
                  <a:pt x="446246" y="2961211"/>
                  <a:pt x="436329" y="2963416"/>
                </a:cubicBezTo>
                <a:cubicBezTo>
                  <a:pt x="416496" y="2970031"/>
                  <a:pt x="394680" y="2976646"/>
                  <a:pt x="378813" y="2963416"/>
                </a:cubicBezTo>
                <a:cubicBezTo>
                  <a:pt x="358980" y="2947982"/>
                  <a:pt x="349064" y="2954597"/>
                  <a:pt x="335180" y="2972236"/>
                </a:cubicBezTo>
                <a:cubicBezTo>
                  <a:pt x="331214" y="2976646"/>
                  <a:pt x="327247" y="2981056"/>
                  <a:pt x="321297" y="2983261"/>
                </a:cubicBezTo>
                <a:cubicBezTo>
                  <a:pt x="315347" y="2989876"/>
                  <a:pt x="309397" y="2992081"/>
                  <a:pt x="301464" y="2983261"/>
                </a:cubicBezTo>
                <a:cubicBezTo>
                  <a:pt x="295514" y="2976646"/>
                  <a:pt x="295514" y="2967827"/>
                  <a:pt x="301464" y="2961211"/>
                </a:cubicBezTo>
                <a:cubicBezTo>
                  <a:pt x="307414" y="2952392"/>
                  <a:pt x="309397" y="2943572"/>
                  <a:pt x="317331" y="2936957"/>
                </a:cubicBezTo>
                <a:cubicBezTo>
                  <a:pt x="321297" y="2934752"/>
                  <a:pt x="325264" y="2932547"/>
                  <a:pt x="323280" y="2925932"/>
                </a:cubicBezTo>
                <a:cubicBezTo>
                  <a:pt x="321297" y="2921522"/>
                  <a:pt x="315347" y="2923727"/>
                  <a:pt x="311380" y="2923727"/>
                </a:cubicBezTo>
                <a:cubicBezTo>
                  <a:pt x="305431" y="2923727"/>
                  <a:pt x="301464" y="2923727"/>
                  <a:pt x="297498" y="2928137"/>
                </a:cubicBezTo>
                <a:cubicBezTo>
                  <a:pt x="293531" y="2932547"/>
                  <a:pt x="289564" y="2932547"/>
                  <a:pt x="285597" y="2928137"/>
                </a:cubicBezTo>
                <a:cubicBezTo>
                  <a:pt x="263781" y="2903883"/>
                  <a:pt x="237998" y="2892858"/>
                  <a:pt x="208248" y="2895063"/>
                </a:cubicBezTo>
                <a:cubicBezTo>
                  <a:pt x="194365" y="2897268"/>
                  <a:pt x="180482" y="2897268"/>
                  <a:pt x="166599" y="2895063"/>
                </a:cubicBezTo>
                <a:cubicBezTo>
                  <a:pt x="158665" y="2895063"/>
                  <a:pt x="146765" y="2895063"/>
                  <a:pt x="142799" y="2884038"/>
                </a:cubicBezTo>
                <a:cubicBezTo>
                  <a:pt x="140815" y="2875218"/>
                  <a:pt x="150732" y="2868603"/>
                  <a:pt x="156682" y="2861988"/>
                </a:cubicBezTo>
                <a:cubicBezTo>
                  <a:pt x="160649" y="2857578"/>
                  <a:pt x="164615" y="2855373"/>
                  <a:pt x="168582" y="2850964"/>
                </a:cubicBezTo>
                <a:cubicBezTo>
                  <a:pt x="172548" y="2846553"/>
                  <a:pt x="182465" y="2842143"/>
                  <a:pt x="178498" y="2833324"/>
                </a:cubicBezTo>
                <a:cubicBezTo>
                  <a:pt x="176515" y="2824504"/>
                  <a:pt x="166599" y="2824504"/>
                  <a:pt x="158665" y="2826709"/>
                </a:cubicBezTo>
                <a:cubicBezTo>
                  <a:pt x="140815" y="2826709"/>
                  <a:pt x="126932" y="2822299"/>
                  <a:pt x="109082" y="2813479"/>
                </a:cubicBezTo>
                <a:cubicBezTo>
                  <a:pt x="69416" y="2791430"/>
                  <a:pt x="47599" y="2802454"/>
                  <a:pt x="31733" y="2846554"/>
                </a:cubicBezTo>
                <a:cubicBezTo>
                  <a:pt x="25783" y="2864193"/>
                  <a:pt x="15867" y="2873013"/>
                  <a:pt x="0" y="2870808"/>
                </a:cubicBezTo>
                <a:cubicBezTo>
                  <a:pt x="0" y="2828914"/>
                  <a:pt x="0" y="2789225"/>
                  <a:pt x="0" y="2747330"/>
                </a:cubicBezTo>
                <a:cubicBezTo>
                  <a:pt x="27766" y="2745125"/>
                  <a:pt x="33716" y="2734100"/>
                  <a:pt x="25783" y="2714256"/>
                </a:cubicBezTo>
                <a:cubicBezTo>
                  <a:pt x="23800" y="2707641"/>
                  <a:pt x="15867" y="2703231"/>
                  <a:pt x="19833" y="2696616"/>
                </a:cubicBezTo>
                <a:cubicBezTo>
                  <a:pt x="25783" y="2690001"/>
                  <a:pt x="33717" y="2692206"/>
                  <a:pt x="39666" y="2694411"/>
                </a:cubicBezTo>
                <a:cubicBezTo>
                  <a:pt x="45616" y="2694411"/>
                  <a:pt x="49583" y="2696616"/>
                  <a:pt x="53550" y="2698821"/>
                </a:cubicBezTo>
                <a:cubicBezTo>
                  <a:pt x="65449" y="2703231"/>
                  <a:pt x="71399" y="2701026"/>
                  <a:pt x="73383" y="2685591"/>
                </a:cubicBezTo>
                <a:cubicBezTo>
                  <a:pt x="75366" y="2676771"/>
                  <a:pt x="81316" y="2663542"/>
                  <a:pt x="91233" y="2670156"/>
                </a:cubicBezTo>
                <a:cubicBezTo>
                  <a:pt x="105116" y="2676771"/>
                  <a:pt x="118999" y="2676771"/>
                  <a:pt x="132882" y="2678976"/>
                </a:cubicBezTo>
                <a:cubicBezTo>
                  <a:pt x="144782" y="2681181"/>
                  <a:pt x="158665" y="2685591"/>
                  <a:pt x="172548" y="2681181"/>
                </a:cubicBezTo>
                <a:cubicBezTo>
                  <a:pt x="184448" y="2676771"/>
                  <a:pt x="198332" y="2672362"/>
                  <a:pt x="188415" y="2650312"/>
                </a:cubicBezTo>
                <a:cubicBezTo>
                  <a:pt x="184448" y="2643697"/>
                  <a:pt x="188415" y="2639287"/>
                  <a:pt x="196348" y="2637082"/>
                </a:cubicBezTo>
                <a:cubicBezTo>
                  <a:pt x="226098" y="2637082"/>
                  <a:pt x="236015" y="2645902"/>
                  <a:pt x="237998" y="2678976"/>
                </a:cubicBezTo>
                <a:cubicBezTo>
                  <a:pt x="237998" y="2690000"/>
                  <a:pt x="239981" y="2698821"/>
                  <a:pt x="247914" y="2703231"/>
                </a:cubicBezTo>
                <a:cubicBezTo>
                  <a:pt x="261798" y="2709846"/>
                  <a:pt x="275681" y="2714256"/>
                  <a:pt x="291547" y="2709846"/>
                </a:cubicBezTo>
                <a:cubicBezTo>
                  <a:pt x="295514" y="2709846"/>
                  <a:pt x="297498" y="2701026"/>
                  <a:pt x="295514" y="2696616"/>
                </a:cubicBezTo>
                <a:cubicBezTo>
                  <a:pt x="295514" y="2690001"/>
                  <a:pt x="295514" y="2681181"/>
                  <a:pt x="299481" y="2676771"/>
                </a:cubicBezTo>
                <a:cubicBezTo>
                  <a:pt x="305431" y="2670156"/>
                  <a:pt x="313364" y="2654722"/>
                  <a:pt x="319314" y="2667951"/>
                </a:cubicBezTo>
                <a:cubicBezTo>
                  <a:pt x="335181" y="2692206"/>
                  <a:pt x="355014" y="2692206"/>
                  <a:pt x="376830" y="2692206"/>
                </a:cubicBezTo>
                <a:cubicBezTo>
                  <a:pt x="388730" y="2694411"/>
                  <a:pt x="400630" y="2696616"/>
                  <a:pt x="410546" y="2707641"/>
                </a:cubicBezTo>
                <a:cubicBezTo>
                  <a:pt x="448229" y="2747330"/>
                  <a:pt x="477979" y="2745125"/>
                  <a:pt x="505746" y="2696616"/>
                </a:cubicBezTo>
                <a:cubicBezTo>
                  <a:pt x="513679" y="2683386"/>
                  <a:pt x="523595" y="2678976"/>
                  <a:pt x="533512" y="2692206"/>
                </a:cubicBezTo>
                <a:cubicBezTo>
                  <a:pt x="557312" y="2718666"/>
                  <a:pt x="587061" y="2727486"/>
                  <a:pt x="618794" y="2729690"/>
                </a:cubicBezTo>
                <a:cubicBezTo>
                  <a:pt x="634661" y="2731896"/>
                  <a:pt x="650527" y="2729690"/>
                  <a:pt x="668377" y="2731895"/>
                </a:cubicBezTo>
                <a:cubicBezTo>
                  <a:pt x="698127" y="2736305"/>
                  <a:pt x="723910" y="2736305"/>
                  <a:pt x="735810" y="2696616"/>
                </a:cubicBezTo>
                <a:cubicBezTo>
                  <a:pt x="735810" y="2712051"/>
                  <a:pt x="733827" y="2723076"/>
                  <a:pt x="739777" y="2736305"/>
                </a:cubicBezTo>
                <a:cubicBezTo>
                  <a:pt x="745727" y="2753945"/>
                  <a:pt x="759610" y="2760560"/>
                  <a:pt x="773493" y="2760560"/>
                </a:cubicBezTo>
                <a:cubicBezTo>
                  <a:pt x="789360" y="2758355"/>
                  <a:pt x="779443" y="2742920"/>
                  <a:pt x="781426" y="2734101"/>
                </a:cubicBezTo>
                <a:cubicBezTo>
                  <a:pt x="783410" y="2720871"/>
                  <a:pt x="791343" y="2712051"/>
                  <a:pt x="803243" y="2718666"/>
                </a:cubicBezTo>
                <a:cubicBezTo>
                  <a:pt x="819110" y="2727486"/>
                  <a:pt x="832993" y="2727485"/>
                  <a:pt x="850842" y="2725281"/>
                </a:cubicBezTo>
                <a:cubicBezTo>
                  <a:pt x="872659" y="2718666"/>
                  <a:pt x="894475" y="2718665"/>
                  <a:pt x="914308" y="2736305"/>
                </a:cubicBezTo>
                <a:cubicBezTo>
                  <a:pt x="926208" y="2747330"/>
                  <a:pt x="938108" y="2745125"/>
                  <a:pt x="948025" y="2734100"/>
                </a:cubicBezTo>
                <a:cubicBezTo>
                  <a:pt x="953975" y="2727485"/>
                  <a:pt x="959925" y="2720871"/>
                  <a:pt x="963892" y="2716461"/>
                </a:cubicBezTo>
                <a:cubicBezTo>
                  <a:pt x="973808" y="2707641"/>
                  <a:pt x="979758" y="2692206"/>
                  <a:pt x="991658" y="2696616"/>
                </a:cubicBezTo>
                <a:cubicBezTo>
                  <a:pt x="1003558" y="2701026"/>
                  <a:pt x="1001575" y="2716461"/>
                  <a:pt x="1001574" y="2727485"/>
                </a:cubicBezTo>
                <a:cubicBezTo>
                  <a:pt x="1001574" y="2738510"/>
                  <a:pt x="1009508" y="2734100"/>
                  <a:pt x="1015458" y="2736305"/>
                </a:cubicBezTo>
                <a:cubicBezTo>
                  <a:pt x="1021407" y="2736305"/>
                  <a:pt x="1027358" y="2736305"/>
                  <a:pt x="1025374" y="2727485"/>
                </a:cubicBezTo>
                <a:cubicBezTo>
                  <a:pt x="1021408" y="2703231"/>
                  <a:pt x="1033307" y="2696616"/>
                  <a:pt x="1051157" y="2694411"/>
                </a:cubicBezTo>
                <a:cubicBezTo>
                  <a:pt x="1069007" y="2692206"/>
                  <a:pt x="1070990" y="2683386"/>
                  <a:pt x="1059090" y="2667951"/>
                </a:cubicBezTo>
                <a:cubicBezTo>
                  <a:pt x="1057107" y="2663542"/>
                  <a:pt x="1051158" y="2661337"/>
                  <a:pt x="1045207" y="2659131"/>
                </a:cubicBezTo>
                <a:cubicBezTo>
                  <a:pt x="993641" y="2632672"/>
                  <a:pt x="938108" y="2619442"/>
                  <a:pt x="880592" y="2612828"/>
                </a:cubicBezTo>
                <a:cubicBezTo>
                  <a:pt x="834976" y="2606213"/>
                  <a:pt x="793326" y="2595188"/>
                  <a:pt x="755643" y="2562113"/>
                </a:cubicBezTo>
                <a:cubicBezTo>
                  <a:pt x="733827" y="2542269"/>
                  <a:pt x="717960" y="2515809"/>
                  <a:pt x="704077" y="2487145"/>
                </a:cubicBezTo>
                <a:cubicBezTo>
                  <a:pt x="690194" y="2513604"/>
                  <a:pt x="680277" y="2515809"/>
                  <a:pt x="660444" y="2493759"/>
                </a:cubicBezTo>
                <a:cubicBezTo>
                  <a:pt x="654494" y="2487145"/>
                  <a:pt x="650528" y="2476120"/>
                  <a:pt x="652511" y="2465095"/>
                </a:cubicBezTo>
                <a:cubicBezTo>
                  <a:pt x="654494" y="2445250"/>
                  <a:pt x="640611" y="2438635"/>
                  <a:pt x="626728" y="2436430"/>
                </a:cubicBezTo>
                <a:cubicBezTo>
                  <a:pt x="612845" y="2432021"/>
                  <a:pt x="606895" y="2443045"/>
                  <a:pt x="600945" y="2454070"/>
                </a:cubicBezTo>
                <a:cubicBezTo>
                  <a:pt x="596978" y="2465095"/>
                  <a:pt x="596978" y="2478325"/>
                  <a:pt x="585078" y="2491555"/>
                </a:cubicBezTo>
                <a:cubicBezTo>
                  <a:pt x="591028" y="2465095"/>
                  <a:pt x="579128" y="2458480"/>
                  <a:pt x="563262" y="2454070"/>
                </a:cubicBezTo>
                <a:cubicBezTo>
                  <a:pt x="549379" y="2451865"/>
                  <a:pt x="533512" y="2440840"/>
                  <a:pt x="535495" y="2427611"/>
                </a:cubicBezTo>
                <a:cubicBezTo>
                  <a:pt x="539462" y="2403356"/>
                  <a:pt x="541445" y="2379101"/>
                  <a:pt x="555328" y="2359257"/>
                </a:cubicBezTo>
                <a:cubicBezTo>
                  <a:pt x="563262" y="2348232"/>
                  <a:pt x="571195" y="2346027"/>
                  <a:pt x="585078" y="2348232"/>
                </a:cubicBezTo>
                <a:cubicBezTo>
                  <a:pt x="594995" y="2352642"/>
                  <a:pt x="598961" y="2357052"/>
                  <a:pt x="596978" y="2370282"/>
                </a:cubicBezTo>
                <a:cubicBezTo>
                  <a:pt x="596978" y="2379101"/>
                  <a:pt x="602928" y="2383511"/>
                  <a:pt x="608878" y="2383511"/>
                </a:cubicBezTo>
                <a:cubicBezTo>
                  <a:pt x="632677" y="2381306"/>
                  <a:pt x="646561" y="2394536"/>
                  <a:pt x="660444" y="2409971"/>
                </a:cubicBezTo>
                <a:cubicBezTo>
                  <a:pt x="674327" y="2423201"/>
                  <a:pt x="690194" y="2427611"/>
                  <a:pt x="704077" y="2412176"/>
                </a:cubicBezTo>
                <a:cubicBezTo>
                  <a:pt x="713993" y="2401151"/>
                  <a:pt x="717960" y="2405561"/>
                  <a:pt x="715977" y="2418791"/>
                </a:cubicBezTo>
                <a:cubicBezTo>
                  <a:pt x="715977" y="2427611"/>
                  <a:pt x="719944" y="2429816"/>
                  <a:pt x="727877" y="2434225"/>
                </a:cubicBezTo>
                <a:cubicBezTo>
                  <a:pt x="761593" y="2447455"/>
                  <a:pt x="797293" y="2447455"/>
                  <a:pt x="831009" y="2434226"/>
                </a:cubicBezTo>
                <a:cubicBezTo>
                  <a:pt x="848859" y="2425406"/>
                  <a:pt x="866709" y="2425406"/>
                  <a:pt x="884559" y="2429815"/>
                </a:cubicBezTo>
                <a:cubicBezTo>
                  <a:pt x="900425" y="2434226"/>
                  <a:pt x="914308" y="2445250"/>
                  <a:pt x="926208" y="2456275"/>
                </a:cubicBezTo>
                <a:cubicBezTo>
                  <a:pt x="932158" y="2462890"/>
                  <a:pt x="936125" y="2471710"/>
                  <a:pt x="946041" y="2465095"/>
                </a:cubicBezTo>
                <a:cubicBezTo>
                  <a:pt x="955958" y="2458480"/>
                  <a:pt x="955958" y="2449660"/>
                  <a:pt x="953975" y="2438635"/>
                </a:cubicBezTo>
                <a:cubicBezTo>
                  <a:pt x="951991" y="2429815"/>
                  <a:pt x="948025" y="2423201"/>
                  <a:pt x="950008" y="2414381"/>
                </a:cubicBezTo>
                <a:cubicBezTo>
                  <a:pt x="950008" y="2390126"/>
                  <a:pt x="940092" y="2379101"/>
                  <a:pt x="920258" y="2374691"/>
                </a:cubicBezTo>
                <a:cubicBezTo>
                  <a:pt x="884559" y="2365872"/>
                  <a:pt x="852826" y="2354847"/>
                  <a:pt x="819109" y="2341617"/>
                </a:cubicBezTo>
                <a:cubicBezTo>
                  <a:pt x="799276" y="2330592"/>
                  <a:pt x="797293" y="2319567"/>
                  <a:pt x="811176" y="2301928"/>
                </a:cubicBezTo>
                <a:cubicBezTo>
                  <a:pt x="813159" y="2301928"/>
                  <a:pt x="813159" y="2299723"/>
                  <a:pt x="813159" y="2297518"/>
                </a:cubicBezTo>
                <a:cubicBezTo>
                  <a:pt x="817126" y="2275468"/>
                  <a:pt x="831009" y="2262238"/>
                  <a:pt x="844892" y="2251214"/>
                </a:cubicBezTo>
                <a:cubicBezTo>
                  <a:pt x="854809" y="2242393"/>
                  <a:pt x="858776" y="2246804"/>
                  <a:pt x="860759" y="2255623"/>
                </a:cubicBezTo>
                <a:cubicBezTo>
                  <a:pt x="864726" y="2275468"/>
                  <a:pt x="854809" y="2284288"/>
                  <a:pt x="838942" y="2286493"/>
                </a:cubicBezTo>
                <a:cubicBezTo>
                  <a:pt x="842909" y="2297518"/>
                  <a:pt x="848859" y="2306338"/>
                  <a:pt x="858776" y="2306338"/>
                </a:cubicBezTo>
                <a:cubicBezTo>
                  <a:pt x="864726" y="2306338"/>
                  <a:pt x="866709" y="2297518"/>
                  <a:pt x="868692" y="2290903"/>
                </a:cubicBezTo>
                <a:cubicBezTo>
                  <a:pt x="876626" y="2257828"/>
                  <a:pt x="884559" y="2251213"/>
                  <a:pt x="914309" y="2253419"/>
                </a:cubicBezTo>
                <a:cubicBezTo>
                  <a:pt x="942075" y="2257828"/>
                  <a:pt x="971824" y="2257829"/>
                  <a:pt x="999591" y="2253419"/>
                </a:cubicBezTo>
                <a:cubicBezTo>
                  <a:pt x="1037274" y="2246804"/>
                  <a:pt x="1045208" y="2255623"/>
                  <a:pt x="1039258" y="2297518"/>
                </a:cubicBezTo>
                <a:cubicBezTo>
                  <a:pt x="1039257" y="2299723"/>
                  <a:pt x="1039257" y="2301928"/>
                  <a:pt x="1039257" y="2304133"/>
                </a:cubicBezTo>
                <a:cubicBezTo>
                  <a:pt x="1037274" y="2310747"/>
                  <a:pt x="1031324" y="2319567"/>
                  <a:pt x="1041241" y="2323977"/>
                </a:cubicBezTo>
                <a:cubicBezTo>
                  <a:pt x="1051157" y="2326182"/>
                  <a:pt x="1061074" y="2330592"/>
                  <a:pt x="1067024" y="2317361"/>
                </a:cubicBezTo>
                <a:cubicBezTo>
                  <a:pt x="1070991" y="2308543"/>
                  <a:pt x="1074957" y="2301928"/>
                  <a:pt x="1076941" y="2293108"/>
                </a:cubicBezTo>
                <a:cubicBezTo>
                  <a:pt x="1084874" y="2279878"/>
                  <a:pt x="1092807" y="2277672"/>
                  <a:pt x="1104707" y="2286493"/>
                </a:cubicBezTo>
                <a:cubicBezTo>
                  <a:pt x="1116607" y="2293108"/>
                  <a:pt x="1114623" y="2304133"/>
                  <a:pt x="1106690" y="2312952"/>
                </a:cubicBezTo>
                <a:cubicBezTo>
                  <a:pt x="1104707" y="2317363"/>
                  <a:pt x="1102724" y="2319568"/>
                  <a:pt x="1100740" y="2323976"/>
                </a:cubicBezTo>
                <a:cubicBezTo>
                  <a:pt x="1096774" y="2328387"/>
                  <a:pt x="1096774" y="2335002"/>
                  <a:pt x="1100740" y="2339412"/>
                </a:cubicBezTo>
                <a:cubicBezTo>
                  <a:pt x="1106690" y="2343822"/>
                  <a:pt x="1108673" y="2337207"/>
                  <a:pt x="1112640" y="2335002"/>
                </a:cubicBezTo>
                <a:cubicBezTo>
                  <a:pt x="1120573" y="2328387"/>
                  <a:pt x="1126523" y="2319567"/>
                  <a:pt x="1130490" y="2308543"/>
                </a:cubicBezTo>
                <a:cubicBezTo>
                  <a:pt x="1144373" y="2279878"/>
                  <a:pt x="1156273" y="2275467"/>
                  <a:pt x="1182056" y="2290903"/>
                </a:cubicBezTo>
                <a:cubicBezTo>
                  <a:pt x="1193956" y="2297518"/>
                  <a:pt x="1205856" y="2306338"/>
                  <a:pt x="1217756" y="2312953"/>
                </a:cubicBezTo>
                <a:cubicBezTo>
                  <a:pt x="1225689" y="2317362"/>
                  <a:pt x="1235606" y="2319567"/>
                  <a:pt x="1243539" y="2308542"/>
                </a:cubicBezTo>
                <a:cubicBezTo>
                  <a:pt x="1253455" y="2295312"/>
                  <a:pt x="1259405" y="2279878"/>
                  <a:pt x="1279238" y="2282083"/>
                </a:cubicBezTo>
                <a:cubicBezTo>
                  <a:pt x="1291139" y="2284288"/>
                  <a:pt x="1299072" y="2279878"/>
                  <a:pt x="1308988" y="2288697"/>
                </a:cubicBezTo>
                <a:cubicBezTo>
                  <a:pt x="1358571" y="2335002"/>
                  <a:pt x="1414104" y="2346027"/>
                  <a:pt x="1475587" y="2332797"/>
                </a:cubicBezTo>
                <a:cubicBezTo>
                  <a:pt x="1485504" y="2330591"/>
                  <a:pt x="1493437" y="2332797"/>
                  <a:pt x="1501370" y="2339412"/>
                </a:cubicBezTo>
                <a:cubicBezTo>
                  <a:pt x="1519220" y="2359257"/>
                  <a:pt x="1541036" y="2361462"/>
                  <a:pt x="1564836" y="2357051"/>
                </a:cubicBezTo>
                <a:cubicBezTo>
                  <a:pt x="1598552" y="2348232"/>
                  <a:pt x="1628302" y="2337207"/>
                  <a:pt x="1658052" y="2319567"/>
                </a:cubicBezTo>
                <a:cubicBezTo>
                  <a:pt x="1671935" y="2310747"/>
                  <a:pt x="1685818" y="2301928"/>
                  <a:pt x="1701685" y="2304133"/>
                </a:cubicBezTo>
                <a:cubicBezTo>
                  <a:pt x="1753251" y="2317363"/>
                  <a:pt x="1808784" y="2317363"/>
                  <a:pt x="1856384" y="2346027"/>
                </a:cubicBezTo>
                <a:cubicBezTo>
                  <a:pt x="1866300" y="2352642"/>
                  <a:pt x="1874233" y="2350436"/>
                  <a:pt x="1884150" y="2341617"/>
                </a:cubicBezTo>
                <a:cubicBezTo>
                  <a:pt x="1888117" y="2337206"/>
                  <a:pt x="1892083" y="2332797"/>
                  <a:pt x="1896050" y="2330592"/>
                </a:cubicBezTo>
                <a:cubicBezTo>
                  <a:pt x="1905966" y="2328387"/>
                  <a:pt x="1903983" y="2323977"/>
                  <a:pt x="1902000" y="2317363"/>
                </a:cubicBezTo>
                <a:cubicBezTo>
                  <a:pt x="1898033" y="2304133"/>
                  <a:pt x="1890100" y="2297518"/>
                  <a:pt x="1878200" y="2297518"/>
                </a:cubicBezTo>
                <a:cubicBezTo>
                  <a:pt x="1864317" y="2297518"/>
                  <a:pt x="1858367" y="2284288"/>
                  <a:pt x="1860350" y="2271058"/>
                </a:cubicBezTo>
                <a:cubicBezTo>
                  <a:pt x="1862334" y="2260034"/>
                  <a:pt x="1874233" y="2264443"/>
                  <a:pt x="1882167" y="2266649"/>
                </a:cubicBezTo>
                <a:cubicBezTo>
                  <a:pt x="1903983" y="2271059"/>
                  <a:pt x="1909933" y="2290903"/>
                  <a:pt x="1915883" y="2308543"/>
                </a:cubicBezTo>
                <a:cubicBezTo>
                  <a:pt x="1943649" y="2370281"/>
                  <a:pt x="1991249" y="2390125"/>
                  <a:pt x="2046782" y="2359256"/>
                </a:cubicBezTo>
                <a:cubicBezTo>
                  <a:pt x="2060665" y="2352642"/>
                  <a:pt x="2074548" y="2348232"/>
                  <a:pt x="2088431" y="2350436"/>
                </a:cubicBezTo>
                <a:cubicBezTo>
                  <a:pt x="2098348" y="2350436"/>
                  <a:pt x="2102315" y="2352642"/>
                  <a:pt x="2102315" y="2363666"/>
                </a:cubicBezTo>
                <a:cubicBezTo>
                  <a:pt x="2104298" y="2383511"/>
                  <a:pt x="2110248" y="2390126"/>
                  <a:pt x="2128098" y="2383512"/>
                </a:cubicBezTo>
                <a:cubicBezTo>
                  <a:pt x="2161814" y="2372486"/>
                  <a:pt x="2193547" y="2372486"/>
                  <a:pt x="2227263" y="2372486"/>
                </a:cubicBezTo>
                <a:lnTo>
                  <a:pt x="2262228" y="2367847"/>
                </a:lnTo>
                <a:lnTo>
                  <a:pt x="2243952" y="2361879"/>
                </a:lnTo>
                <a:cubicBezTo>
                  <a:pt x="2210236" y="2349962"/>
                  <a:pt x="2176519" y="2340031"/>
                  <a:pt x="2140819" y="2345988"/>
                </a:cubicBezTo>
                <a:cubicBezTo>
                  <a:pt x="2126936" y="2347975"/>
                  <a:pt x="2119003" y="2344003"/>
                  <a:pt x="2113053" y="2334072"/>
                </a:cubicBezTo>
                <a:cubicBezTo>
                  <a:pt x="2105119" y="2322154"/>
                  <a:pt x="2095203" y="2308252"/>
                  <a:pt x="2079337" y="2312224"/>
                </a:cubicBezTo>
                <a:cubicBezTo>
                  <a:pt x="2045619" y="2320168"/>
                  <a:pt x="2017854" y="2306266"/>
                  <a:pt x="1994054" y="2282431"/>
                </a:cubicBezTo>
                <a:cubicBezTo>
                  <a:pt x="1958354" y="2248665"/>
                  <a:pt x="1914722" y="2236749"/>
                  <a:pt x="1867122" y="2250652"/>
                </a:cubicBezTo>
                <a:cubicBezTo>
                  <a:pt x="1849272" y="2254624"/>
                  <a:pt x="1843322" y="2250652"/>
                  <a:pt x="1843322" y="2232776"/>
                </a:cubicBezTo>
                <a:cubicBezTo>
                  <a:pt x="1843322" y="2226818"/>
                  <a:pt x="1843322" y="2220859"/>
                  <a:pt x="1841339" y="2216887"/>
                </a:cubicBezTo>
                <a:cubicBezTo>
                  <a:pt x="1815556" y="2175177"/>
                  <a:pt x="1789773" y="2135452"/>
                  <a:pt x="1736223" y="2125522"/>
                </a:cubicBezTo>
                <a:cubicBezTo>
                  <a:pt x="1724323" y="2123536"/>
                  <a:pt x="1726307" y="2117577"/>
                  <a:pt x="1730273" y="2109631"/>
                </a:cubicBezTo>
                <a:cubicBezTo>
                  <a:pt x="1732257" y="2105660"/>
                  <a:pt x="1736223" y="2101688"/>
                  <a:pt x="1740190" y="2097715"/>
                </a:cubicBezTo>
                <a:cubicBezTo>
                  <a:pt x="1748123" y="2089770"/>
                  <a:pt x="1756056" y="2083812"/>
                  <a:pt x="1748123" y="2071895"/>
                </a:cubicBezTo>
                <a:cubicBezTo>
                  <a:pt x="1742173" y="2059978"/>
                  <a:pt x="1732256" y="2067922"/>
                  <a:pt x="1722340" y="2069909"/>
                </a:cubicBezTo>
                <a:cubicBezTo>
                  <a:pt x="1702507" y="2075866"/>
                  <a:pt x="1680691" y="2081826"/>
                  <a:pt x="1664824" y="2069908"/>
                </a:cubicBezTo>
                <a:cubicBezTo>
                  <a:pt x="1644991" y="2056005"/>
                  <a:pt x="1635074" y="2061964"/>
                  <a:pt x="1621191" y="2077853"/>
                </a:cubicBezTo>
                <a:cubicBezTo>
                  <a:pt x="1617224" y="2081826"/>
                  <a:pt x="1613258" y="2085798"/>
                  <a:pt x="1607308" y="2087784"/>
                </a:cubicBezTo>
                <a:cubicBezTo>
                  <a:pt x="1601357" y="2093742"/>
                  <a:pt x="1595408" y="2095729"/>
                  <a:pt x="1587474" y="2087784"/>
                </a:cubicBezTo>
                <a:cubicBezTo>
                  <a:pt x="1581525" y="2081826"/>
                  <a:pt x="1581524" y="2073881"/>
                  <a:pt x="1587475" y="2067923"/>
                </a:cubicBezTo>
                <a:cubicBezTo>
                  <a:pt x="1593424" y="2059978"/>
                  <a:pt x="1595408" y="2052033"/>
                  <a:pt x="1603341" y="2046074"/>
                </a:cubicBezTo>
                <a:cubicBezTo>
                  <a:pt x="1607308" y="2044088"/>
                  <a:pt x="1611274" y="2042102"/>
                  <a:pt x="1609291" y="2036143"/>
                </a:cubicBezTo>
                <a:cubicBezTo>
                  <a:pt x="1607308" y="2032171"/>
                  <a:pt x="1601358" y="2034157"/>
                  <a:pt x="1597391" y="2034157"/>
                </a:cubicBezTo>
                <a:cubicBezTo>
                  <a:pt x="1591441" y="2034157"/>
                  <a:pt x="1587474" y="2034157"/>
                  <a:pt x="1583508" y="2038130"/>
                </a:cubicBezTo>
                <a:cubicBezTo>
                  <a:pt x="1579541" y="2042102"/>
                  <a:pt x="1575575" y="2042102"/>
                  <a:pt x="1571608" y="2038129"/>
                </a:cubicBezTo>
                <a:lnTo>
                  <a:pt x="1557407" y="2028648"/>
                </a:lnTo>
                <a:lnTo>
                  <a:pt x="1538062" y="2033198"/>
                </a:lnTo>
                <a:cubicBezTo>
                  <a:pt x="1525170" y="2032371"/>
                  <a:pt x="1512279" y="2027410"/>
                  <a:pt x="1499387" y="2017488"/>
                </a:cubicBezTo>
                <a:cubicBezTo>
                  <a:pt x="1493437" y="2010873"/>
                  <a:pt x="1487487" y="2008668"/>
                  <a:pt x="1479554" y="2013078"/>
                </a:cubicBezTo>
                <a:cubicBezTo>
                  <a:pt x="1445837" y="2026307"/>
                  <a:pt x="1388321" y="2004257"/>
                  <a:pt x="1370471" y="1971183"/>
                </a:cubicBezTo>
                <a:cubicBezTo>
                  <a:pt x="1354605" y="1988823"/>
                  <a:pt x="1334771" y="1991028"/>
                  <a:pt x="1316921" y="1984413"/>
                </a:cubicBezTo>
                <a:lnTo>
                  <a:pt x="1306165" y="1981442"/>
                </a:lnTo>
                <a:lnTo>
                  <a:pt x="1305596" y="1982268"/>
                </a:lnTo>
                <a:cubicBezTo>
                  <a:pt x="1300390" y="1985992"/>
                  <a:pt x="1293944" y="1987482"/>
                  <a:pt x="1286011" y="1986488"/>
                </a:cubicBezTo>
                <a:lnTo>
                  <a:pt x="1286011" y="1975875"/>
                </a:lnTo>
                <a:lnTo>
                  <a:pt x="1277007" y="1973388"/>
                </a:lnTo>
                <a:cubicBezTo>
                  <a:pt x="1263372" y="1971183"/>
                  <a:pt x="1249489" y="1970080"/>
                  <a:pt x="1235605" y="1968978"/>
                </a:cubicBezTo>
                <a:cubicBezTo>
                  <a:pt x="1197923" y="1964569"/>
                  <a:pt x="1176106" y="1951339"/>
                  <a:pt x="1166189" y="1905035"/>
                </a:cubicBezTo>
                <a:cubicBezTo>
                  <a:pt x="1166189" y="1900625"/>
                  <a:pt x="1164206" y="1898420"/>
                  <a:pt x="1164206" y="1894009"/>
                </a:cubicBezTo>
                <a:cubicBezTo>
                  <a:pt x="1160240" y="1878574"/>
                  <a:pt x="1152306" y="1876370"/>
                  <a:pt x="1142390" y="1887395"/>
                </a:cubicBezTo>
                <a:cubicBezTo>
                  <a:pt x="1134457" y="1896215"/>
                  <a:pt x="1126523" y="1905035"/>
                  <a:pt x="1116607" y="1913854"/>
                </a:cubicBezTo>
                <a:cubicBezTo>
                  <a:pt x="1080907" y="1946929"/>
                  <a:pt x="1041241" y="1935904"/>
                  <a:pt x="1019425" y="1889600"/>
                </a:cubicBezTo>
                <a:cubicBezTo>
                  <a:pt x="1011491" y="1869755"/>
                  <a:pt x="999591" y="1852115"/>
                  <a:pt x="981741" y="1838886"/>
                </a:cubicBezTo>
                <a:cubicBezTo>
                  <a:pt x="965875" y="1825656"/>
                  <a:pt x="950008" y="1812426"/>
                  <a:pt x="940092" y="1792581"/>
                </a:cubicBezTo>
                <a:cubicBezTo>
                  <a:pt x="928191" y="1814631"/>
                  <a:pt x="940092" y="1841091"/>
                  <a:pt x="928192" y="1863140"/>
                </a:cubicBezTo>
                <a:cubicBezTo>
                  <a:pt x="910342" y="1834476"/>
                  <a:pt x="910342" y="1834476"/>
                  <a:pt x="882575" y="1849909"/>
                </a:cubicBezTo>
                <a:cubicBezTo>
                  <a:pt x="870676" y="1854320"/>
                  <a:pt x="862742" y="1856526"/>
                  <a:pt x="850842" y="1849910"/>
                </a:cubicBezTo>
                <a:cubicBezTo>
                  <a:pt x="819110" y="1834476"/>
                  <a:pt x="787376" y="1823451"/>
                  <a:pt x="755644" y="1812426"/>
                </a:cubicBezTo>
                <a:cubicBezTo>
                  <a:pt x="658461" y="1777147"/>
                  <a:pt x="559295" y="1755097"/>
                  <a:pt x="464096" y="1713203"/>
                </a:cubicBezTo>
                <a:cubicBezTo>
                  <a:pt x="456163" y="1710998"/>
                  <a:pt x="444262" y="1710998"/>
                  <a:pt x="444263" y="1699973"/>
                </a:cubicBezTo>
                <a:cubicBezTo>
                  <a:pt x="442280" y="1688948"/>
                  <a:pt x="452196" y="1684539"/>
                  <a:pt x="458146" y="1677923"/>
                </a:cubicBezTo>
                <a:cubicBezTo>
                  <a:pt x="464096" y="1673514"/>
                  <a:pt x="472029" y="1669104"/>
                  <a:pt x="468063" y="1660284"/>
                </a:cubicBezTo>
                <a:cubicBezTo>
                  <a:pt x="466079" y="1649259"/>
                  <a:pt x="458146" y="1644849"/>
                  <a:pt x="450213" y="1642644"/>
                </a:cubicBezTo>
                <a:cubicBezTo>
                  <a:pt x="444263" y="1642644"/>
                  <a:pt x="438313" y="1642643"/>
                  <a:pt x="432363" y="1642643"/>
                </a:cubicBezTo>
                <a:cubicBezTo>
                  <a:pt x="404596" y="1640439"/>
                  <a:pt x="388730" y="1622799"/>
                  <a:pt x="388730" y="1591930"/>
                </a:cubicBezTo>
                <a:cubicBezTo>
                  <a:pt x="388730" y="1580905"/>
                  <a:pt x="388730" y="1569880"/>
                  <a:pt x="392696" y="1558856"/>
                </a:cubicBezTo>
                <a:cubicBezTo>
                  <a:pt x="394680" y="1545626"/>
                  <a:pt x="386747" y="1539011"/>
                  <a:pt x="374846" y="1543421"/>
                </a:cubicBezTo>
                <a:cubicBezTo>
                  <a:pt x="353030" y="1550036"/>
                  <a:pt x="343114" y="1567675"/>
                  <a:pt x="345097" y="1598545"/>
                </a:cubicBezTo>
                <a:cubicBezTo>
                  <a:pt x="331214" y="1580905"/>
                  <a:pt x="321297" y="1565469"/>
                  <a:pt x="315347" y="1547830"/>
                </a:cubicBezTo>
                <a:cubicBezTo>
                  <a:pt x="309397" y="1530191"/>
                  <a:pt x="315347" y="1490502"/>
                  <a:pt x="329231" y="1477272"/>
                </a:cubicBezTo>
                <a:cubicBezTo>
                  <a:pt x="347080" y="1461837"/>
                  <a:pt x="364930" y="1472862"/>
                  <a:pt x="378813" y="1481682"/>
                </a:cubicBezTo>
                <a:cubicBezTo>
                  <a:pt x="398647" y="1494912"/>
                  <a:pt x="420463" y="1503732"/>
                  <a:pt x="444263" y="1503732"/>
                </a:cubicBezTo>
                <a:cubicBezTo>
                  <a:pt x="458146" y="1503731"/>
                  <a:pt x="474012" y="1503731"/>
                  <a:pt x="489879" y="1503732"/>
                </a:cubicBezTo>
                <a:cubicBezTo>
                  <a:pt x="555329" y="1503732"/>
                  <a:pt x="618795" y="1514756"/>
                  <a:pt x="670361" y="1567675"/>
                </a:cubicBezTo>
                <a:cubicBezTo>
                  <a:pt x="690194" y="1587520"/>
                  <a:pt x="702094" y="1580905"/>
                  <a:pt x="712011" y="1554445"/>
                </a:cubicBezTo>
                <a:cubicBezTo>
                  <a:pt x="713994" y="1550036"/>
                  <a:pt x="710027" y="1543421"/>
                  <a:pt x="715977" y="1541216"/>
                </a:cubicBezTo>
                <a:cubicBezTo>
                  <a:pt x="721927" y="1541216"/>
                  <a:pt x="725894" y="1545625"/>
                  <a:pt x="727877" y="1550035"/>
                </a:cubicBezTo>
                <a:cubicBezTo>
                  <a:pt x="729860" y="1554446"/>
                  <a:pt x="731844" y="1558856"/>
                  <a:pt x="733827" y="1561061"/>
                </a:cubicBezTo>
                <a:cubicBezTo>
                  <a:pt x="739777" y="1572085"/>
                  <a:pt x="747710" y="1580905"/>
                  <a:pt x="757627" y="1569880"/>
                </a:cubicBezTo>
                <a:cubicBezTo>
                  <a:pt x="769527" y="1558856"/>
                  <a:pt x="753660" y="1556651"/>
                  <a:pt x="749693" y="1550036"/>
                </a:cubicBezTo>
                <a:cubicBezTo>
                  <a:pt x="749694" y="1547831"/>
                  <a:pt x="747710" y="1547831"/>
                  <a:pt x="747710" y="1545625"/>
                </a:cubicBezTo>
                <a:cubicBezTo>
                  <a:pt x="743743" y="1541216"/>
                  <a:pt x="741760" y="1534601"/>
                  <a:pt x="745727" y="1530191"/>
                </a:cubicBezTo>
                <a:cubicBezTo>
                  <a:pt x="749693" y="1523576"/>
                  <a:pt x="753660" y="1523576"/>
                  <a:pt x="759610" y="1527986"/>
                </a:cubicBezTo>
                <a:cubicBezTo>
                  <a:pt x="783410" y="1541215"/>
                  <a:pt x="805226" y="1532396"/>
                  <a:pt x="821093" y="1508140"/>
                </a:cubicBezTo>
                <a:cubicBezTo>
                  <a:pt x="825059" y="1503732"/>
                  <a:pt x="832992" y="1499321"/>
                  <a:pt x="832992" y="1492706"/>
                </a:cubicBezTo>
                <a:cubicBezTo>
                  <a:pt x="832993" y="1468452"/>
                  <a:pt x="811176" y="1444198"/>
                  <a:pt x="791343" y="1448608"/>
                </a:cubicBezTo>
                <a:cubicBezTo>
                  <a:pt x="751677" y="1457426"/>
                  <a:pt x="713994" y="1450812"/>
                  <a:pt x="676311" y="1430968"/>
                </a:cubicBezTo>
                <a:cubicBezTo>
                  <a:pt x="662427" y="1426558"/>
                  <a:pt x="648544" y="1422148"/>
                  <a:pt x="636644" y="1433173"/>
                </a:cubicBezTo>
                <a:cubicBezTo>
                  <a:pt x="626728" y="1439788"/>
                  <a:pt x="622761" y="1437583"/>
                  <a:pt x="620777" y="1424353"/>
                </a:cubicBezTo>
                <a:cubicBezTo>
                  <a:pt x="618795" y="1406713"/>
                  <a:pt x="608878" y="1395688"/>
                  <a:pt x="593011" y="1391278"/>
                </a:cubicBezTo>
                <a:cubicBezTo>
                  <a:pt x="577145" y="1384664"/>
                  <a:pt x="559295" y="1378048"/>
                  <a:pt x="541445" y="1371433"/>
                </a:cubicBezTo>
                <a:cubicBezTo>
                  <a:pt x="525579" y="1367024"/>
                  <a:pt x="519629" y="1353794"/>
                  <a:pt x="521612" y="1336154"/>
                </a:cubicBezTo>
                <a:cubicBezTo>
                  <a:pt x="521612" y="1333949"/>
                  <a:pt x="521612" y="1329539"/>
                  <a:pt x="523595" y="1325129"/>
                </a:cubicBezTo>
                <a:cubicBezTo>
                  <a:pt x="523595" y="1314105"/>
                  <a:pt x="517645" y="1305285"/>
                  <a:pt x="507729" y="1305285"/>
                </a:cubicBezTo>
                <a:cubicBezTo>
                  <a:pt x="499795" y="1303080"/>
                  <a:pt x="499795" y="1314105"/>
                  <a:pt x="499796" y="1322924"/>
                </a:cubicBezTo>
                <a:cubicBezTo>
                  <a:pt x="497812" y="1331744"/>
                  <a:pt x="497812" y="1340564"/>
                  <a:pt x="485912" y="1342769"/>
                </a:cubicBezTo>
                <a:cubicBezTo>
                  <a:pt x="468062" y="1342769"/>
                  <a:pt x="452196" y="1320720"/>
                  <a:pt x="456163" y="1300875"/>
                </a:cubicBezTo>
                <a:cubicBezTo>
                  <a:pt x="456163" y="1294260"/>
                  <a:pt x="460129" y="1289849"/>
                  <a:pt x="456163" y="1283235"/>
                </a:cubicBezTo>
                <a:cubicBezTo>
                  <a:pt x="450212" y="1283235"/>
                  <a:pt x="450212" y="1289850"/>
                  <a:pt x="446246" y="1292055"/>
                </a:cubicBezTo>
                <a:cubicBezTo>
                  <a:pt x="436330" y="1305285"/>
                  <a:pt x="428396" y="1305285"/>
                  <a:pt x="420463" y="1289850"/>
                </a:cubicBezTo>
                <a:cubicBezTo>
                  <a:pt x="410546" y="1265596"/>
                  <a:pt x="394680" y="1247956"/>
                  <a:pt x="378813" y="1232521"/>
                </a:cubicBezTo>
                <a:cubicBezTo>
                  <a:pt x="360963" y="1212676"/>
                  <a:pt x="345097" y="1190627"/>
                  <a:pt x="343114" y="1159758"/>
                </a:cubicBezTo>
                <a:cubicBezTo>
                  <a:pt x="341131" y="1148732"/>
                  <a:pt x="337164" y="1135502"/>
                  <a:pt x="327247" y="1131093"/>
                </a:cubicBezTo>
                <a:cubicBezTo>
                  <a:pt x="287581" y="1109043"/>
                  <a:pt x="275681" y="1056124"/>
                  <a:pt x="237998" y="1029663"/>
                </a:cubicBezTo>
                <a:cubicBezTo>
                  <a:pt x="228081" y="1020845"/>
                  <a:pt x="230064" y="1009820"/>
                  <a:pt x="234031" y="998795"/>
                </a:cubicBezTo>
                <a:cubicBezTo>
                  <a:pt x="239981" y="987769"/>
                  <a:pt x="249898" y="994385"/>
                  <a:pt x="255848" y="1001000"/>
                </a:cubicBezTo>
                <a:cubicBezTo>
                  <a:pt x="267748" y="1012025"/>
                  <a:pt x="279648" y="1009820"/>
                  <a:pt x="291547" y="1001000"/>
                </a:cubicBezTo>
                <a:cubicBezTo>
                  <a:pt x="305431" y="989975"/>
                  <a:pt x="321297" y="985565"/>
                  <a:pt x="339147" y="985565"/>
                </a:cubicBezTo>
                <a:cubicBezTo>
                  <a:pt x="368897" y="987770"/>
                  <a:pt x="384763" y="1012025"/>
                  <a:pt x="376830" y="1042894"/>
                </a:cubicBezTo>
                <a:cubicBezTo>
                  <a:pt x="374847" y="1049509"/>
                  <a:pt x="372863" y="1058329"/>
                  <a:pt x="372863" y="1064943"/>
                </a:cubicBezTo>
                <a:cubicBezTo>
                  <a:pt x="372863" y="1067149"/>
                  <a:pt x="370880" y="1069354"/>
                  <a:pt x="370880" y="1069354"/>
                </a:cubicBezTo>
                <a:cubicBezTo>
                  <a:pt x="372863" y="1069354"/>
                  <a:pt x="372863" y="1069354"/>
                  <a:pt x="374846" y="1067149"/>
                </a:cubicBezTo>
                <a:cubicBezTo>
                  <a:pt x="382780" y="1067149"/>
                  <a:pt x="388730" y="1067149"/>
                  <a:pt x="396663" y="1069354"/>
                </a:cubicBezTo>
                <a:cubicBezTo>
                  <a:pt x="434346" y="1080378"/>
                  <a:pt x="446246" y="1073763"/>
                  <a:pt x="458146" y="1031870"/>
                </a:cubicBezTo>
                <a:cubicBezTo>
                  <a:pt x="462112" y="1012025"/>
                  <a:pt x="474013" y="1007615"/>
                  <a:pt x="491862" y="1012025"/>
                </a:cubicBezTo>
                <a:cubicBezTo>
                  <a:pt x="505746" y="1014230"/>
                  <a:pt x="513679" y="1023049"/>
                  <a:pt x="521612" y="1038484"/>
                </a:cubicBezTo>
                <a:cubicBezTo>
                  <a:pt x="543428" y="1082583"/>
                  <a:pt x="577145" y="1111248"/>
                  <a:pt x="622761" y="1122273"/>
                </a:cubicBezTo>
                <a:cubicBezTo>
                  <a:pt x="660444" y="1135502"/>
                  <a:pt x="660444" y="1135502"/>
                  <a:pt x="652511" y="1091403"/>
                </a:cubicBezTo>
                <a:cubicBezTo>
                  <a:pt x="648544" y="1067149"/>
                  <a:pt x="652511" y="1056124"/>
                  <a:pt x="670361" y="1047304"/>
                </a:cubicBezTo>
                <a:cubicBezTo>
                  <a:pt x="676311" y="1080379"/>
                  <a:pt x="682261" y="1086994"/>
                  <a:pt x="712011" y="1089198"/>
                </a:cubicBezTo>
                <a:cubicBezTo>
                  <a:pt x="731844" y="1089198"/>
                  <a:pt x="753660" y="1082584"/>
                  <a:pt x="767543" y="1104633"/>
                </a:cubicBezTo>
                <a:cubicBezTo>
                  <a:pt x="767543" y="1106838"/>
                  <a:pt x="769526" y="1106838"/>
                  <a:pt x="771510" y="1106838"/>
                </a:cubicBezTo>
                <a:cubicBezTo>
                  <a:pt x="795310" y="1098018"/>
                  <a:pt x="807210" y="1078174"/>
                  <a:pt x="809193" y="1049509"/>
                </a:cubicBezTo>
                <a:cubicBezTo>
                  <a:pt x="809193" y="1034074"/>
                  <a:pt x="809193" y="1018640"/>
                  <a:pt x="825059" y="1012025"/>
                </a:cubicBezTo>
                <a:cubicBezTo>
                  <a:pt x="827043" y="1009820"/>
                  <a:pt x="832992" y="1005409"/>
                  <a:pt x="832992" y="1012024"/>
                </a:cubicBezTo>
                <a:cubicBezTo>
                  <a:pt x="834977" y="1029664"/>
                  <a:pt x="848859" y="1031870"/>
                  <a:pt x="860759" y="1038484"/>
                </a:cubicBezTo>
                <a:cubicBezTo>
                  <a:pt x="874642" y="1045099"/>
                  <a:pt x="882576" y="1056124"/>
                  <a:pt x="880592" y="1073764"/>
                </a:cubicBezTo>
                <a:cubicBezTo>
                  <a:pt x="878609" y="1093609"/>
                  <a:pt x="886542" y="1109042"/>
                  <a:pt x="902409" y="1117863"/>
                </a:cubicBezTo>
                <a:cubicBezTo>
                  <a:pt x="916292" y="1128887"/>
                  <a:pt x="930175" y="1122272"/>
                  <a:pt x="944058" y="1111248"/>
                </a:cubicBezTo>
                <a:cubicBezTo>
                  <a:pt x="955958" y="1098019"/>
                  <a:pt x="959925" y="1106838"/>
                  <a:pt x="959925" y="1120068"/>
                </a:cubicBezTo>
                <a:cubicBezTo>
                  <a:pt x="959925" y="1139912"/>
                  <a:pt x="969841" y="1146528"/>
                  <a:pt x="985708" y="1142118"/>
                </a:cubicBezTo>
                <a:cubicBezTo>
                  <a:pt x="989674" y="1142118"/>
                  <a:pt x="993641" y="1142118"/>
                  <a:pt x="997608" y="1139912"/>
                </a:cubicBezTo>
                <a:cubicBezTo>
                  <a:pt x="1015458" y="1135503"/>
                  <a:pt x="1029341" y="1137708"/>
                  <a:pt x="1037274" y="1159757"/>
                </a:cubicBezTo>
                <a:cubicBezTo>
                  <a:pt x="1047190" y="1179602"/>
                  <a:pt x="1065041" y="1190627"/>
                  <a:pt x="1082890" y="1192832"/>
                </a:cubicBezTo>
                <a:cubicBezTo>
                  <a:pt x="1096773" y="1197242"/>
                  <a:pt x="1112640" y="1197242"/>
                  <a:pt x="1108673" y="1172987"/>
                </a:cubicBezTo>
                <a:cubicBezTo>
                  <a:pt x="1108673" y="1166372"/>
                  <a:pt x="1110657" y="1157552"/>
                  <a:pt x="1112640" y="1150937"/>
                </a:cubicBezTo>
                <a:cubicBezTo>
                  <a:pt x="1112640" y="1135503"/>
                  <a:pt x="1118590" y="1120068"/>
                  <a:pt x="1110657" y="1106838"/>
                </a:cubicBezTo>
                <a:cubicBezTo>
                  <a:pt x="1088840" y="1080378"/>
                  <a:pt x="1090823" y="1049509"/>
                  <a:pt x="1090824" y="1016435"/>
                </a:cubicBezTo>
                <a:cubicBezTo>
                  <a:pt x="1104707" y="1025254"/>
                  <a:pt x="1118590" y="1034074"/>
                  <a:pt x="1134457" y="1034074"/>
                </a:cubicBezTo>
                <a:cubicBezTo>
                  <a:pt x="1154290" y="1031869"/>
                  <a:pt x="1172140" y="1038485"/>
                  <a:pt x="1188006" y="1051713"/>
                </a:cubicBezTo>
                <a:cubicBezTo>
                  <a:pt x="1201889" y="1062739"/>
                  <a:pt x="1217756" y="1071559"/>
                  <a:pt x="1233622" y="1080379"/>
                </a:cubicBezTo>
                <a:cubicBezTo>
                  <a:pt x="1279238" y="1109043"/>
                  <a:pt x="1328822" y="1133297"/>
                  <a:pt x="1370471" y="1172987"/>
                </a:cubicBezTo>
                <a:cubicBezTo>
                  <a:pt x="1380388" y="1181807"/>
                  <a:pt x="1386337" y="1177397"/>
                  <a:pt x="1390304" y="1166372"/>
                </a:cubicBezTo>
                <a:cubicBezTo>
                  <a:pt x="1392287" y="1161962"/>
                  <a:pt x="1394271" y="1153143"/>
                  <a:pt x="1402204" y="1155347"/>
                </a:cubicBezTo>
                <a:cubicBezTo>
                  <a:pt x="1408154" y="1157552"/>
                  <a:pt x="1408154" y="1166372"/>
                  <a:pt x="1408154" y="1170782"/>
                </a:cubicBezTo>
                <a:cubicBezTo>
                  <a:pt x="1410138" y="1181807"/>
                  <a:pt x="1412121" y="1190627"/>
                  <a:pt x="1420054" y="1192832"/>
                </a:cubicBezTo>
                <a:cubicBezTo>
                  <a:pt x="1429970" y="1195036"/>
                  <a:pt x="1437904" y="1203856"/>
                  <a:pt x="1447821" y="1206061"/>
                </a:cubicBezTo>
                <a:cubicBezTo>
                  <a:pt x="1461704" y="1210470"/>
                  <a:pt x="1463687" y="1219291"/>
                  <a:pt x="1457737" y="1232521"/>
                </a:cubicBezTo>
                <a:cubicBezTo>
                  <a:pt x="1443854" y="1252366"/>
                  <a:pt x="1459720" y="1256775"/>
                  <a:pt x="1471620" y="1265596"/>
                </a:cubicBezTo>
                <a:cubicBezTo>
                  <a:pt x="1487487" y="1276620"/>
                  <a:pt x="1487487" y="1258980"/>
                  <a:pt x="1491453" y="1250160"/>
                </a:cubicBezTo>
                <a:cubicBezTo>
                  <a:pt x="1493437" y="1245751"/>
                  <a:pt x="1493437" y="1241340"/>
                  <a:pt x="1499387" y="1241341"/>
                </a:cubicBezTo>
                <a:cubicBezTo>
                  <a:pt x="1503353" y="1252366"/>
                  <a:pt x="1509303" y="1263390"/>
                  <a:pt x="1511287" y="1276620"/>
                </a:cubicBezTo>
                <a:cubicBezTo>
                  <a:pt x="1515253" y="1285440"/>
                  <a:pt x="1521203" y="1292055"/>
                  <a:pt x="1529136" y="1292055"/>
                </a:cubicBezTo>
                <a:cubicBezTo>
                  <a:pt x="1539053" y="1292055"/>
                  <a:pt x="1539053" y="1281030"/>
                  <a:pt x="1541036" y="1274415"/>
                </a:cubicBezTo>
                <a:cubicBezTo>
                  <a:pt x="1556903" y="1230316"/>
                  <a:pt x="1580703" y="1219291"/>
                  <a:pt x="1620369" y="1236931"/>
                </a:cubicBezTo>
                <a:cubicBezTo>
                  <a:pt x="1628302" y="1241341"/>
                  <a:pt x="1636236" y="1243546"/>
                  <a:pt x="1642186" y="1250161"/>
                </a:cubicBezTo>
                <a:cubicBezTo>
                  <a:pt x="1675902" y="1270005"/>
                  <a:pt x="1705651" y="1276620"/>
                  <a:pt x="1733418" y="1239136"/>
                </a:cubicBezTo>
                <a:cubicBezTo>
                  <a:pt x="1733418" y="1239136"/>
                  <a:pt x="1735401" y="1239136"/>
                  <a:pt x="1735401" y="1236930"/>
                </a:cubicBezTo>
                <a:cubicBezTo>
                  <a:pt x="1745318" y="1232521"/>
                  <a:pt x="1753251" y="1230316"/>
                  <a:pt x="1763168" y="1236930"/>
                </a:cubicBezTo>
                <a:cubicBezTo>
                  <a:pt x="1767134" y="1239136"/>
                  <a:pt x="1771101" y="1243546"/>
                  <a:pt x="1769117" y="1250160"/>
                </a:cubicBezTo>
                <a:cubicBezTo>
                  <a:pt x="1767134" y="1261185"/>
                  <a:pt x="1757218" y="1263391"/>
                  <a:pt x="1749284" y="1265594"/>
                </a:cubicBezTo>
                <a:cubicBezTo>
                  <a:pt x="1743334" y="1265595"/>
                  <a:pt x="1735401" y="1267800"/>
                  <a:pt x="1735401" y="1274415"/>
                </a:cubicBezTo>
                <a:cubicBezTo>
                  <a:pt x="1733418" y="1283235"/>
                  <a:pt x="1743334" y="1281030"/>
                  <a:pt x="1747301" y="1285440"/>
                </a:cubicBezTo>
                <a:cubicBezTo>
                  <a:pt x="1757218" y="1289850"/>
                  <a:pt x="1767135" y="1292055"/>
                  <a:pt x="1777051" y="1296465"/>
                </a:cubicBezTo>
                <a:cubicBezTo>
                  <a:pt x="1790934" y="1300875"/>
                  <a:pt x="1802834" y="1307490"/>
                  <a:pt x="1810767" y="1320719"/>
                </a:cubicBezTo>
                <a:cubicBezTo>
                  <a:pt x="1816717" y="1329539"/>
                  <a:pt x="1822667" y="1329539"/>
                  <a:pt x="1832584" y="1325128"/>
                </a:cubicBezTo>
                <a:cubicBezTo>
                  <a:pt x="1860350" y="1314105"/>
                  <a:pt x="1878200" y="1320720"/>
                  <a:pt x="1896050" y="1347179"/>
                </a:cubicBezTo>
                <a:cubicBezTo>
                  <a:pt x="1905966" y="1360409"/>
                  <a:pt x="1911916" y="1375844"/>
                  <a:pt x="1919849" y="1391278"/>
                </a:cubicBezTo>
                <a:cubicBezTo>
                  <a:pt x="1929766" y="1408918"/>
                  <a:pt x="1943649" y="1419943"/>
                  <a:pt x="1961499" y="1426558"/>
                </a:cubicBezTo>
                <a:cubicBezTo>
                  <a:pt x="1981332" y="1433173"/>
                  <a:pt x="1991249" y="1428763"/>
                  <a:pt x="2001166" y="1404508"/>
                </a:cubicBezTo>
                <a:cubicBezTo>
                  <a:pt x="2011082" y="1378049"/>
                  <a:pt x="2024966" y="1375844"/>
                  <a:pt x="2046782" y="1391278"/>
                </a:cubicBezTo>
                <a:cubicBezTo>
                  <a:pt x="2054715" y="1395688"/>
                  <a:pt x="2058682" y="1400098"/>
                  <a:pt x="2068598" y="1397893"/>
                </a:cubicBezTo>
                <a:cubicBezTo>
                  <a:pt x="2092398" y="1389073"/>
                  <a:pt x="2092398" y="1389073"/>
                  <a:pt x="2092398" y="1417738"/>
                </a:cubicBezTo>
                <a:cubicBezTo>
                  <a:pt x="2090414" y="1422148"/>
                  <a:pt x="2090415" y="1424353"/>
                  <a:pt x="2092398" y="1428763"/>
                </a:cubicBezTo>
                <a:cubicBezTo>
                  <a:pt x="2092398" y="1437582"/>
                  <a:pt x="2094381" y="1443646"/>
                  <a:pt x="2098348" y="1446678"/>
                </a:cubicBezTo>
                <a:lnTo>
                  <a:pt x="2110830" y="1446485"/>
                </a:lnTo>
                <a:lnTo>
                  <a:pt x="2111318" y="1445499"/>
                </a:lnTo>
                <a:cubicBezTo>
                  <a:pt x="2117020" y="1438796"/>
                  <a:pt x="2123962" y="1433334"/>
                  <a:pt x="2130903" y="1428368"/>
                </a:cubicBezTo>
                <a:cubicBezTo>
                  <a:pt x="2140820" y="1420423"/>
                  <a:pt x="2144786" y="1424396"/>
                  <a:pt x="2146769" y="1432341"/>
                </a:cubicBezTo>
                <a:lnTo>
                  <a:pt x="2146656" y="1432990"/>
                </a:lnTo>
                <a:lnTo>
                  <a:pt x="2151897" y="1430967"/>
                </a:lnTo>
                <a:cubicBezTo>
                  <a:pt x="2164789" y="1426557"/>
                  <a:pt x="2177805" y="1425317"/>
                  <a:pt x="2190262" y="1426764"/>
                </a:cubicBezTo>
                <a:lnTo>
                  <a:pt x="2200808" y="1430354"/>
                </a:lnTo>
                <a:lnTo>
                  <a:pt x="2285602" y="1430353"/>
                </a:lnTo>
                <a:cubicBezTo>
                  <a:pt x="2323285" y="1424395"/>
                  <a:pt x="2331218" y="1432340"/>
                  <a:pt x="2325268" y="1470078"/>
                </a:cubicBezTo>
                <a:cubicBezTo>
                  <a:pt x="2325268" y="1472064"/>
                  <a:pt x="2325268" y="1474050"/>
                  <a:pt x="2325268" y="1476037"/>
                </a:cubicBezTo>
                <a:cubicBezTo>
                  <a:pt x="2323285" y="1481995"/>
                  <a:pt x="2317335" y="1489940"/>
                  <a:pt x="2327252" y="1493912"/>
                </a:cubicBezTo>
                <a:cubicBezTo>
                  <a:pt x="2337168" y="1495899"/>
                  <a:pt x="2347084" y="1499871"/>
                  <a:pt x="2353035" y="1487954"/>
                </a:cubicBezTo>
                <a:cubicBezTo>
                  <a:pt x="2357001" y="1480009"/>
                  <a:pt x="2360968" y="1474050"/>
                  <a:pt x="2362951" y="1466106"/>
                </a:cubicBezTo>
                <a:cubicBezTo>
                  <a:pt x="2370884" y="1454188"/>
                  <a:pt x="2378818" y="1452202"/>
                  <a:pt x="2390718" y="1460147"/>
                </a:cubicBezTo>
                <a:cubicBezTo>
                  <a:pt x="2402618" y="1466106"/>
                  <a:pt x="2400634" y="1476037"/>
                  <a:pt x="2392701" y="1483981"/>
                </a:cubicBezTo>
                <a:cubicBezTo>
                  <a:pt x="2390717" y="1487954"/>
                  <a:pt x="2388734" y="1489940"/>
                  <a:pt x="2386751" y="1493913"/>
                </a:cubicBezTo>
                <a:cubicBezTo>
                  <a:pt x="2382784" y="1497885"/>
                  <a:pt x="2382784" y="1503843"/>
                  <a:pt x="2386751" y="1507816"/>
                </a:cubicBezTo>
                <a:cubicBezTo>
                  <a:pt x="2392701" y="1511788"/>
                  <a:pt x="2394684" y="1505830"/>
                  <a:pt x="2398651" y="1503843"/>
                </a:cubicBezTo>
                <a:cubicBezTo>
                  <a:pt x="2406584" y="1497885"/>
                  <a:pt x="2412534" y="1489940"/>
                  <a:pt x="2416500" y="1480009"/>
                </a:cubicBezTo>
                <a:cubicBezTo>
                  <a:pt x="2430384" y="1454188"/>
                  <a:pt x="2442284" y="1450216"/>
                  <a:pt x="2468067" y="1464120"/>
                </a:cubicBezTo>
                <a:cubicBezTo>
                  <a:pt x="2479967" y="1470077"/>
                  <a:pt x="2491867" y="1478022"/>
                  <a:pt x="2503766" y="1483982"/>
                </a:cubicBezTo>
                <a:cubicBezTo>
                  <a:pt x="2511700" y="1487953"/>
                  <a:pt x="2521616" y="1489940"/>
                  <a:pt x="2529549" y="1480008"/>
                </a:cubicBezTo>
                <a:cubicBezTo>
                  <a:pt x="2534508" y="1474051"/>
                  <a:pt x="2538474" y="1467596"/>
                  <a:pt x="2543681" y="1462878"/>
                </a:cubicBezTo>
                <a:lnTo>
                  <a:pt x="2548229" y="1461464"/>
                </a:lnTo>
                <a:lnTo>
                  <a:pt x="2554759" y="1453567"/>
                </a:lnTo>
                <a:cubicBezTo>
                  <a:pt x="2557610" y="1451639"/>
                  <a:pt x="2560770" y="1450674"/>
                  <a:pt x="2564334" y="1451432"/>
                </a:cubicBezTo>
                <a:lnTo>
                  <a:pt x="2571722" y="1456484"/>
                </a:lnTo>
                <a:lnTo>
                  <a:pt x="2578853" y="1456823"/>
                </a:lnTo>
                <a:lnTo>
                  <a:pt x="2580294" y="1455222"/>
                </a:lnTo>
                <a:cubicBezTo>
                  <a:pt x="2582277" y="1444197"/>
                  <a:pt x="2586244" y="1433172"/>
                  <a:pt x="2572361" y="1430968"/>
                </a:cubicBezTo>
                <a:cubicBezTo>
                  <a:pt x="2556494" y="1428763"/>
                  <a:pt x="2542611" y="1419943"/>
                  <a:pt x="2530711" y="1411123"/>
                </a:cubicBezTo>
                <a:cubicBezTo>
                  <a:pt x="2514844" y="1402303"/>
                  <a:pt x="2500961" y="1404507"/>
                  <a:pt x="2493028" y="1419943"/>
                </a:cubicBezTo>
                <a:cubicBezTo>
                  <a:pt x="2483111" y="1435377"/>
                  <a:pt x="2477161" y="1430968"/>
                  <a:pt x="2469228" y="1422148"/>
                </a:cubicBezTo>
                <a:cubicBezTo>
                  <a:pt x="2453361" y="1404508"/>
                  <a:pt x="2441462" y="1384663"/>
                  <a:pt x="2423611" y="1369229"/>
                </a:cubicBezTo>
                <a:cubicBezTo>
                  <a:pt x="2413695" y="1360409"/>
                  <a:pt x="2405762" y="1358204"/>
                  <a:pt x="2393862" y="1364819"/>
                </a:cubicBezTo>
                <a:cubicBezTo>
                  <a:pt x="2383945" y="1371434"/>
                  <a:pt x="2376012" y="1380253"/>
                  <a:pt x="2364112" y="1375844"/>
                </a:cubicBezTo>
                <a:cubicBezTo>
                  <a:pt x="2352212" y="1373639"/>
                  <a:pt x="2350229" y="1360409"/>
                  <a:pt x="2344279" y="1351589"/>
                </a:cubicBezTo>
                <a:cubicBezTo>
                  <a:pt x="2326429" y="1378049"/>
                  <a:pt x="2326429" y="1378049"/>
                  <a:pt x="2302629" y="1358204"/>
                </a:cubicBezTo>
                <a:cubicBezTo>
                  <a:pt x="2292713" y="1351589"/>
                  <a:pt x="2282797" y="1342769"/>
                  <a:pt x="2268913" y="1351589"/>
                </a:cubicBezTo>
                <a:cubicBezTo>
                  <a:pt x="2239164" y="1364818"/>
                  <a:pt x="2233213" y="1362614"/>
                  <a:pt x="2217347" y="1331745"/>
                </a:cubicBezTo>
                <a:cubicBezTo>
                  <a:pt x="2209413" y="1318515"/>
                  <a:pt x="2201481" y="1305285"/>
                  <a:pt x="2191564" y="1292055"/>
                </a:cubicBezTo>
                <a:cubicBezTo>
                  <a:pt x="2169747" y="1258980"/>
                  <a:pt x="2159831" y="1258981"/>
                  <a:pt x="2136031" y="1289850"/>
                </a:cubicBezTo>
                <a:cubicBezTo>
                  <a:pt x="2130081" y="1296464"/>
                  <a:pt x="2126114" y="1305285"/>
                  <a:pt x="2118181" y="1314104"/>
                </a:cubicBezTo>
                <a:cubicBezTo>
                  <a:pt x="2114214" y="1296465"/>
                  <a:pt x="2110248" y="1283235"/>
                  <a:pt x="2106281" y="1265596"/>
                </a:cubicBezTo>
                <a:cubicBezTo>
                  <a:pt x="2102315" y="1270005"/>
                  <a:pt x="2102315" y="1272210"/>
                  <a:pt x="2100331" y="1274415"/>
                </a:cubicBezTo>
                <a:cubicBezTo>
                  <a:pt x="2082481" y="1314105"/>
                  <a:pt x="2062648" y="1314105"/>
                  <a:pt x="2040832" y="1278825"/>
                </a:cubicBezTo>
                <a:cubicBezTo>
                  <a:pt x="2036865" y="1272210"/>
                  <a:pt x="2032898" y="1265596"/>
                  <a:pt x="2028932" y="1256775"/>
                </a:cubicBezTo>
                <a:cubicBezTo>
                  <a:pt x="2026949" y="1252366"/>
                  <a:pt x="2024965" y="1247956"/>
                  <a:pt x="2028932" y="1241341"/>
                </a:cubicBezTo>
                <a:cubicBezTo>
                  <a:pt x="2044799" y="1225906"/>
                  <a:pt x="2032899" y="1214881"/>
                  <a:pt x="2022982" y="1203856"/>
                </a:cubicBezTo>
                <a:cubicBezTo>
                  <a:pt x="1993232" y="1177397"/>
                  <a:pt x="1957533" y="1166372"/>
                  <a:pt x="1921833" y="1155347"/>
                </a:cubicBezTo>
                <a:cubicBezTo>
                  <a:pt x="1864317" y="1139912"/>
                  <a:pt x="1804817" y="1128888"/>
                  <a:pt x="1755235" y="1086993"/>
                </a:cubicBezTo>
                <a:cubicBezTo>
                  <a:pt x="1739368" y="1073764"/>
                  <a:pt x="1721518" y="1069354"/>
                  <a:pt x="1701685" y="1071559"/>
                </a:cubicBezTo>
                <a:cubicBezTo>
                  <a:pt x="1685818" y="1073763"/>
                  <a:pt x="1671935" y="1067148"/>
                  <a:pt x="1662019" y="1056124"/>
                </a:cubicBezTo>
                <a:cubicBezTo>
                  <a:pt x="1642185" y="1038484"/>
                  <a:pt x="1620369" y="1027460"/>
                  <a:pt x="1594586" y="1020844"/>
                </a:cubicBezTo>
                <a:cubicBezTo>
                  <a:pt x="1570786" y="1014230"/>
                  <a:pt x="1545003" y="1014230"/>
                  <a:pt x="1523186" y="996590"/>
                </a:cubicBezTo>
                <a:cubicBezTo>
                  <a:pt x="1503353" y="983360"/>
                  <a:pt x="1483520" y="976745"/>
                  <a:pt x="1461704" y="998795"/>
                </a:cubicBezTo>
                <a:cubicBezTo>
                  <a:pt x="1459720" y="961311"/>
                  <a:pt x="1437904" y="959106"/>
                  <a:pt x="1414104" y="956901"/>
                </a:cubicBezTo>
                <a:cubicBezTo>
                  <a:pt x="1396254" y="956901"/>
                  <a:pt x="1378404" y="954696"/>
                  <a:pt x="1364521" y="939261"/>
                </a:cubicBezTo>
                <a:cubicBezTo>
                  <a:pt x="1344688" y="915006"/>
                  <a:pt x="1320888" y="903982"/>
                  <a:pt x="1295105" y="892957"/>
                </a:cubicBezTo>
                <a:cubicBezTo>
                  <a:pt x="1249489" y="875317"/>
                  <a:pt x="1201889" y="862087"/>
                  <a:pt x="1160240" y="833423"/>
                </a:cubicBezTo>
                <a:cubicBezTo>
                  <a:pt x="1126523" y="811373"/>
                  <a:pt x="1090823" y="795938"/>
                  <a:pt x="1051158" y="791529"/>
                </a:cubicBezTo>
                <a:cubicBezTo>
                  <a:pt x="1039257" y="791529"/>
                  <a:pt x="1031324" y="784914"/>
                  <a:pt x="1027357" y="771684"/>
                </a:cubicBezTo>
                <a:cubicBezTo>
                  <a:pt x="1011491" y="729789"/>
                  <a:pt x="1009507" y="729790"/>
                  <a:pt x="967858" y="731995"/>
                </a:cubicBezTo>
                <a:cubicBezTo>
                  <a:pt x="963891" y="731995"/>
                  <a:pt x="959925" y="731995"/>
                  <a:pt x="953975" y="731995"/>
                </a:cubicBezTo>
                <a:cubicBezTo>
                  <a:pt x="959925" y="718765"/>
                  <a:pt x="965875" y="705535"/>
                  <a:pt x="971825" y="694510"/>
                </a:cubicBezTo>
                <a:cubicBezTo>
                  <a:pt x="979758" y="672460"/>
                  <a:pt x="995624" y="663641"/>
                  <a:pt x="1015458" y="665846"/>
                </a:cubicBezTo>
                <a:cubicBezTo>
                  <a:pt x="1027357" y="665846"/>
                  <a:pt x="1037274" y="670256"/>
                  <a:pt x="1049174" y="668050"/>
                </a:cubicBezTo>
                <a:cubicBezTo>
                  <a:pt x="1069007" y="663641"/>
                  <a:pt x="1074957" y="668051"/>
                  <a:pt x="1078924" y="690100"/>
                </a:cubicBezTo>
                <a:cubicBezTo>
                  <a:pt x="1078924" y="698920"/>
                  <a:pt x="1078924" y="707740"/>
                  <a:pt x="1078924" y="716560"/>
                </a:cubicBezTo>
                <a:cubicBezTo>
                  <a:pt x="1076940" y="729790"/>
                  <a:pt x="1082890" y="731995"/>
                  <a:pt x="1092807" y="731994"/>
                </a:cubicBezTo>
                <a:cubicBezTo>
                  <a:pt x="1114623" y="734200"/>
                  <a:pt x="1130490" y="723175"/>
                  <a:pt x="1144373" y="707740"/>
                </a:cubicBezTo>
                <a:cubicBezTo>
                  <a:pt x="1148340" y="705535"/>
                  <a:pt x="1150323" y="698920"/>
                  <a:pt x="1156273" y="701125"/>
                </a:cubicBezTo>
                <a:cubicBezTo>
                  <a:pt x="1160240" y="703330"/>
                  <a:pt x="1160240" y="709944"/>
                  <a:pt x="1162223" y="714355"/>
                </a:cubicBezTo>
                <a:cubicBezTo>
                  <a:pt x="1162223" y="718765"/>
                  <a:pt x="1162223" y="720970"/>
                  <a:pt x="1162223" y="725380"/>
                </a:cubicBezTo>
                <a:cubicBezTo>
                  <a:pt x="1162223" y="740815"/>
                  <a:pt x="1168173" y="745224"/>
                  <a:pt x="1180073" y="740814"/>
                </a:cubicBezTo>
                <a:cubicBezTo>
                  <a:pt x="1191973" y="734200"/>
                  <a:pt x="1197923" y="740814"/>
                  <a:pt x="1203873" y="751839"/>
                </a:cubicBezTo>
                <a:cubicBezTo>
                  <a:pt x="1209822" y="760659"/>
                  <a:pt x="1207839" y="769478"/>
                  <a:pt x="1201889" y="776094"/>
                </a:cubicBezTo>
                <a:cubicBezTo>
                  <a:pt x="1195939" y="784914"/>
                  <a:pt x="1186023" y="780504"/>
                  <a:pt x="1178090" y="773888"/>
                </a:cubicBezTo>
                <a:cubicBezTo>
                  <a:pt x="1172139" y="771684"/>
                  <a:pt x="1168173" y="767274"/>
                  <a:pt x="1162223" y="776094"/>
                </a:cubicBezTo>
                <a:cubicBezTo>
                  <a:pt x="1156273" y="784913"/>
                  <a:pt x="1160240" y="789324"/>
                  <a:pt x="1164206" y="795939"/>
                </a:cubicBezTo>
                <a:cubicBezTo>
                  <a:pt x="1174123" y="806963"/>
                  <a:pt x="1209823" y="798144"/>
                  <a:pt x="1213789" y="780504"/>
                </a:cubicBezTo>
                <a:cubicBezTo>
                  <a:pt x="1221723" y="751838"/>
                  <a:pt x="1239572" y="756249"/>
                  <a:pt x="1257422" y="760659"/>
                </a:cubicBezTo>
                <a:cubicBezTo>
                  <a:pt x="1295105" y="767274"/>
                  <a:pt x="1330805" y="787118"/>
                  <a:pt x="1366505" y="798144"/>
                </a:cubicBezTo>
                <a:cubicBezTo>
                  <a:pt x="1376421" y="802554"/>
                  <a:pt x="1376421" y="811373"/>
                  <a:pt x="1372454" y="820193"/>
                </a:cubicBezTo>
                <a:cubicBezTo>
                  <a:pt x="1368488" y="831217"/>
                  <a:pt x="1364521" y="842243"/>
                  <a:pt x="1362538" y="855472"/>
                </a:cubicBezTo>
                <a:cubicBezTo>
                  <a:pt x="1362538" y="868702"/>
                  <a:pt x="1370471" y="873111"/>
                  <a:pt x="1378404" y="877522"/>
                </a:cubicBezTo>
                <a:cubicBezTo>
                  <a:pt x="1384354" y="881932"/>
                  <a:pt x="1386338" y="870907"/>
                  <a:pt x="1390304" y="868702"/>
                </a:cubicBezTo>
                <a:cubicBezTo>
                  <a:pt x="1400221" y="853267"/>
                  <a:pt x="1412121" y="837832"/>
                  <a:pt x="1422037" y="822398"/>
                </a:cubicBezTo>
                <a:cubicBezTo>
                  <a:pt x="1424021" y="826808"/>
                  <a:pt x="1424021" y="829013"/>
                  <a:pt x="1424021" y="831218"/>
                </a:cubicBezTo>
                <a:cubicBezTo>
                  <a:pt x="1426004" y="857677"/>
                  <a:pt x="1426004" y="857677"/>
                  <a:pt x="1447820" y="844446"/>
                </a:cubicBezTo>
                <a:cubicBezTo>
                  <a:pt x="1455754" y="837833"/>
                  <a:pt x="1457737" y="842242"/>
                  <a:pt x="1459720" y="848858"/>
                </a:cubicBezTo>
                <a:cubicBezTo>
                  <a:pt x="1465670" y="866497"/>
                  <a:pt x="1477570" y="873112"/>
                  <a:pt x="1491453" y="868702"/>
                </a:cubicBezTo>
                <a:cubicBezTo>
                  <a:pt x="1513270" y="857677"/>
                  <a:pt x="1535086" y="859882"/>
                  <a:pt x="1556903" y="859882"/>
                </a:cubicBezTo>
                <a:cubicBezTo>
                  <a:pt x="1568803" y="859882"/>
                  <a:pt x="1574753" y="857677"/>
                  <a:pt x="1566819" y="844448"/>
                </a:cubicBezTo>
                <a:cubicBezTo>
                  <a:pt x="1560869" y="831218"/>
                  <a:pt x="1562852" y="822398"/>
                  <a:pt x="1576736" y="813578"/>
                </a:cubicBezTo>
                <a:cubicBezTo>
                  <a:pt x="1558886" y="806963"/>
                  <a:pt x="1541037" y="802553"/>
                  <a:pt x="1525170" y="793734"/>
                </a:cubicBezTo>
                <a:cubicBezTo>
                  <a:pt x="1509303" y="787119"/>
                  <a:pt x="1493437" y="778299"/>
                  <a:pt x="1481537" y="762864"/>
                </a:cubicBezTo>
                <a:cubicBezTo>
                  <a:pt x="1507320" y="756249"/>
                  <a:pt x="1507320" y="756249"/>
                  <a:pt x="1545003" y="776094"/>
                </a:cubicBezTo>
                <a:cubicBezTo>
                  <a:pt x="1568803" y="789323"/>
                  <a:pt x="1580703" y="787119"/>
                  <a:pt x="1594586" y="767274"/>
                </a:cubicBezTo>
                <a:cubicBezTo>
                  <a:pt x="1598057" y="761761"/>
                  <a:pt x="1600660" y="757627"/>
                  <a:pt x="1602798" y="754905"/>
                </a:cubicBezTo>
                <a:lnTo>
                  <a:pt x="1604613" y="753603"/>
                </a:lnTo>
                <a:lnTo>
                  <a:pt x="1615241" y="731214"/>
                </a:lnTo>
                <a:cubicBezTo>
                  <a:pt x="1633091" y="717311"/>
                  <a:pt x="1650941" y="727241"/>
                  <a:pt x="1664824" y="735186"/>
                </a:cubicBezTo>
                <a:cubicBezTo>
                  <a:pt x="1684657" y="747104"/>
                  <a:pt x="1706474" y="755048"/>
                  <a:pt x="1730273" y="755048"/>
                </a:cubicBezTo>
                <a:lnTo>
                  <a:pt x="1758253" y="755048"/>
                </a:lnTo>
                <a:lnTo>
                  <a:pt x="1771101" y="749634"/>
                </a:lnTo>
                <a:cubicBezTo>
                  <a:pt x="1783001" y="748531"/>
                  <a:pt x="1793909" y="750185"/>
                  <a:pt x="1804570" y="753217"/>
                </a:cubicBezTo>
                <a:lnTo>
                  <a:pt x="1814430" y="756871"/>
                </a:lnTo>
                <a:lnTo>
                  <a:pt x="1824450" y="757345"/>
                </a:lnTo>
                <a:cubicBezTo>
                  <a:pt x="1856369" y="760696"/>
                  <a:pt x="1887172" y="768269"/>
                  <a:pt x="1915620" y="783538"/>
                </a:cubicBezTo>
                <a:lnTo>
                  <a:pt x="1939073" y="800291"/>
                </a:lnTo>
                <a:lnTo>
                  <a:pt x="1950096" y="802554"/>
                </a:lnTo>
                <a:cubicBezTo>
                  <a:pt x="1960508" y="805861"/>
                  <a:pt x="1970424" y="810271"/>
                  <a:pt x="1979349" y="815783"/>
                </a:cubicBezTo>
                <a:lnTo>
                  <a:pt x="1984212" y="818167"/>
                </a:lnTo>
                <a:lnTo>
                  <a:pt x="1998021" y="800731"/>
                </a:lnTo>
                <a:cubicBezTo>
                  <a:pt x="2000004" y="796759"/>
                  <a:pt x="1996038" y="790800"/>
                  <a:pt x="2001987" y="788814"/>
                </a:cubicBezTo>
                <a:cubicBezTo>
                  <a:pt x="2007938" y="788814"/>
                  <a:pt x="2011904" y="792786"/>
                  <a:pt x="2013887" y="796758"/>
                </a:cubicBezTo>
                <a:cubicBezTo>
                  <a:pt x="2015871" y="800731"/>
                  <a:pt x="2017854" y="804703"/>
                  <a:pt x="2019838" y="806689"/>
                </a:cubicBezTo>
                <a:cubicBezTo>
                  <a:pt x="2025787" y="816620"/>
                  <a:pt x="2033721" y="824565"/>
                  <a:pt x="2043637" y="814634"/>
                </a:cubicBezTo>
                <a:cubicBezTo>
                  <a:pt x="2055537" y="804703"/>
                  <a:pt x="2039671" y="802716"/>
                  <a:pt x="2035704" y="796758"/>
                </a:cubicBezTo>
                <a:cubicBezTo>
                  <a:pt x="2035704" y="794772"/>
                  <a:pt x="2033721" y="794772"/>
                  <a:pt x="2033721" y="792786"/>
                </a:cubicBezTo>
                <a:cubicBezTo>
                  <a:pt x="2029754" y="788814"/>
                  <a:pt x="2027770" y="782855"/>
                  <a:pt x="2031737" y="778882"/>
                </a:cubicBezTo>
                <a:cubicBezTo>
                  <a:pt x="2035704" y="772924"/>
                  <a:pt x="2039671" y="772924"/>
                  <a:pt x="2045621" y="776897"/>
                </a:cubicBezTo>
                <a:cubicBezTo>
                  <a:pt x="2069420" y="788814"/>
                  <a:pt x="2091237" y="780869"/>
                  <a:pt x="2107103" y="759021"/>
                </a:cubicBezTo>
                <a:cubicBezTo>
                  <a:pt x="2111070" y="755048"/>
                  <a:pt x="2119003" y="751076"/>
                  <a:pt x="2119003" y="745117"/>
                </a:cubicBezTo>
                <a:cubicBezTo>
                  <a:pt x="2119003" y="723269"/>
                  <a:pt x="2097187" y="701421"/>
                  <a:pt x="2077353" y="705394"/>
                </a:cubicBezTo>
                <a:cubicBezTo>
                  <a:pt x="2037687" y="713338"/>
                  <a:pt x="2000004" y="707380"/>
                  <a:pt x="1962322" y="689504"/>
                </a:cubicBezTo>
                <a:cubicBezTo>
                  <a:pt x="1948438" y="685531"/>
                  <a:pt x="1934555" y="681559"/>
                  <a:pt x="1922655" y="691490"/>
                </a:cubicBezTo>
                <a:cubicBezTo>
                  <a:pt x="1912738" y="697449"/>
                  <a:pt x="1908772" y="695463"/>
                  <a:pt x="1906788" y="683545"/>
                </a:cubicBezTo>
                <a:cubicBezTo>
                  <a:pt x="1904805" y="667656"/>
                  <a:pt x="1894889" y="657725"/>
                  <a:pt x="1879022" y="653752"/>
                </a:cubicBezTo>
                <a:cubicBezTo>
                  <a:pt x="1863155" y="647794"/>
                  <a:pt x="1845306" y="641835"/>
                  <a:pt x="1827456" y="635876"/>
                </a:cubicBezTo>
                <a:cubicBezTo>
                  <a:pt x="1811590" y="631904"/>
                  <a:pt x="1805639" y="619987"/>
                  <a:pt x="1807622" y="604097"/>
                </a:cubicBezTo>
                <a:cubicBezTo>
                  <a:pt x="1807623" y="602111"/>
                  <a:pt x="1807623" y="598139"/>
                  <a:pt x="1809606" y="594167"/>
                </a:cubicBezTo>
                <a:cubicBezTo>
                  <a:pt x="1809606" y="584236"/>
                  <a:pt x="1803656" y="576291"/>
                  <a:pt x="1793739" y="576291"/>
                </a:cubicBezTo>
                <a:cubicBezTo>
                  <a:pt x="1785806" y="574305"/>
                  <a:pt x="1785806" y="584236"/>
                  <a:pt x="1785806" y="592179"/>
                </a:cubicBezTo>
                <a:cubicBezTo>
                  <a:pt x="1783823" y="600125"/>
                  <a:pt x="1783823" y="608070"/>
                  <a:pt x="1771923" y="610056"/>
                </a:cubicBezTo>
                <a:cubicBezTo>
                  <a:pt x="1754073" y="610056"/>
                  <a:pt x="1738207" y="590194"/>
                  <a:pt x="1742173" y="572318"/>
                </a:cubicBezTo>
                <a:cubicBezTo>
                  <a:pt x="1742173" y="566360"/>
                  <a:pt x="1746140" y="562386"/>
                  <a:pt x="1742173" y="556429"/>
                </a:cubicBezTo>
                <a:cubicBezTo>
                  <a:pt x="1736223" y="556429"/>
                  <a:pt x="1736223" y="562387"/>
                  <a:pt x="1732257" y="564374"/>
                </a:cubicBezTo>
                <a:cubicBezTo>
                  <a:pt x="1722340" y="576290"/>
                  <a:pt x="1714407" y="576291"/>
                  <a:pt x="1706474" y="562386"/>
                </a:cubicBezTo>
                <a:cubicBezTo>
                  <a:pt x="1696557" y="540539"/>
                  <a:pt x="1680691" y="524650"/>
                  <a:pt x="1664824" y="510746"/>
                </a:cubicBezTo>
                <a:cubicBezTo>
                  <a:pt x="1646974" y="492871"/>
                  <a:pt x="1631107" y="473009"/>
                  <a:pt x="1629124" y="445202"/>
                </a:cubicBezTo>
                <a:cubicBezTo>
                  <a:pt x="1627141" y="435271"/>
                  <a:pt x="1623174" y="423354"/>
                  <a:pt x="1613258" y="419381"/>
                </a:cubicBezTo>
                <a:cubicBezTo>
                  <a:pt x="1573591" y="399520"/>
                  <a:pt x="1561692" y="351851"/>
                  <a:pt x="1524008" y="328017"/>
                </a:cubicBezTo>
                <a:cubicBezTo>
                  <a:pt x="1514092" y="320072"/>
                  <a:pt x="1516075" y="310141"/>
                  <a:pt x="1520042" y="300210"/>
                </a:cubicBezTo>
                <a:cubicBezTo>
                  <a:pt x="1525992" y="290279"/>
                  <a:pt x="1535908" y="296238"/>
                  <a:pt x="1541858" y="302195"/>
                </a:cubicBezTo>
                <a:cubicBezTo>
                  <a:pt x="1553758" y="312127"/>
                  <a:pt x="1565658" y="310141"/>
                  <a:pt x="1577558" y="302196"/>
                </a:cubicBezTo>
                <a:cubicBezTo>
                  <a:pt x="1591441" y="292264"/>
                  <a:pt x="1607308" y="288293"/>
                  <a:pt x="1625158" y="288293"/>
                </a:cubicBezTo>
                <a:cubicBezTo>
                  <a:pt x="1654907" y="290279"/>
                  <a:pt x="1670774" y="312126"/>
                  <a:pt x="1662841" y="339934"/>
                </a:cubicBezTo>
                <a:cubicBezTo>
                  <a:pt x="1660857" y="345892"/>
                  <a:pt x="1658874" y="353837"/>
                  <a:pt x="1658874" y="359796"/>
                </a:cubicBezTo>
                <a:cubicBezTo>
                  <a:pt x="1658874" y="361782"/>
                  <a:pt x="1656890" y="363768"/>
                  <a:pt x="1656890" y="363768"/>
                </a:cubicBezTo>
                <a:cubicBezTo>
                  <a:pt x="1658874" y="363768"/>
                  <a:pt x="1658874" y="363768"/>
                  <a:pt x="1660857" y="361782"/>
                </a:cubicBezTo>
                <a:cubicBezTo>
                  <a:pt x="1668790" y="361782"/>
                  <a:pt x="1674740" y="361782"/>
                  <a:pt x="1682674" y="363768"/>
                </a:cubicBezTo>
                <a:cubicBezTo>
                  <a:pt x="1720357" y="373699"/>
                  <a:pt x="1732257" y="367741"/>
                  <a:pt x="1744156" y="330003"/>
                </a:cubicBezTo>
                <a:cubicBezTo>
                  <a:pt x="1748123" y="312127"/>
                  <a:pt x="1760023" y="308155"/>
                  <a:pt x="1777873" y="312127"/>
                </a:cubicBezTo>
                <a:cubicBezTo>
                  <a:pt x="1791756" y="314113"/>
                  <a:pt x="1799689" y="322058"/>
                  <a:pt x="1807622" y="335962"/>
                </a:cubicBezTo>
                <a:cubicBezTo>
                  <a:pt x="1829439" y="375685"/>
                  <a:pt x="1863155" y="401506"/>
                  <a:pt x="1908772" y="411437"/>
                </a:cubicBezTo>
                <a:cubicBezTo>
                  <a:pt x="1946455" y="423354"/>
                  <a:pt x="1946455" y="423354"/>
                  <a:pt x="1938521" y="383630"/>
                </a:cubicBezTo>
                <a:cubicBezTo>
                  <a:pt x="1934555" y="361782"/>
                  <a:pt x="1938521" y="351851"/>
                  <a:pt x="1956371" y="343906"/>
                </a:cubicBezTo>
                <a:cubicBezTo>
                  <a:pt x="1962321" y="373699"/>
                  <a:pt x="1968271" y="379658"/>
                  <a:pt x="1998021" y="381644"/>
                </a:cubicBezTo>
                <a:cubicBezTo>
                  <a:pt x="2017854" y="381644"/>
                  <a:pt x="2039671" y="375685"/>
                  <a:pt x="2053553" y="395547"/>
                </a:cubicBezTo>
                <a:cubicBezTo>
                  <a:pt x="2053553" y="397533"/>
                  <a:pt x="2055537" y="397534"/>
                  <a:pt x="2057520" y="397533"/>
                </a:cubicBezTo>
                <a:cubicBezTo>
                  <a:pt x="2081320" y="389589"/>
                  <a:pt x="2093220" y="371713"/>
                  <a:pt x="2095204" y="345892"/>
                </a:cubicBezTo>
                <a:cubicBezTo>
                  <a:pt x="2095203" y="331989"/>
                  <a:pt x="2095203" y="318086"/>
                  <a:pt x="2111070" y="312127"/>
                </a:cubicBezTo>
                <a:cubicBezTo>
                  <a:pt x="2113053" y="310141"/>
                  <a:pt x="2119003" y="306169"/>
                  <a:pt x="2119003" y="312127"/>
                </a:cubicBezTo>
                <a:cubicBezTo>
                  <a:pt x="2120986" y="328017"/>
                  <a:pt x="2134869" y="330003"/>
                  <a:pt x="2146770" y="335961"/>
                </a:cubicBezTo>
                <a:cubicBezTo>
                  <a:pt x="2160653" y="341920"/>
                  <a:pt x="2168586" y="351851"/>
                  <a:pt x="2166603" y="367741"/>
                </a:cubicBezTo>
                <a:cubicBezTo>
                  <a:pt x="2164620" y="385616"/>
                  <a:pt x="2172553" y="399520"/>
                  <a:pt x="2188419" y="407464"/>
                </a:cubicBezTo>
                <a:cubicBezTo>
                  <a:pt x="2202303" y="417395"/>
                  <a:pt x="2216186" y="411437"/>
                  <a:pt x="2230069" y="401506"/>
                </a:cubicBezTo>
                <a:cubicBezTo>
                  <a:pt x="2241969" y="389589"/>
                  <a:pt x="2245935" y="397533"/>
                  <a:pt x="2245935" y="409450"/>
                </a:cubicBezTo>
                <a:cubicBezTo>
                  <a:pt x="2245935" y="427326"/>
                  <a:pt x="2255852" y="433285"/>
                  <a:pt x="2271718" y="429313"/>
                </a:cubicBezTo>
                <a:cubicBezTo>
                  <a:pt x="2275685" y="429313"/>
                  <a:pt x="2279652" y="429313"/>
                  <a:pt x="2283618" y="427326"/>
                </a:cubicBezTo>
                <a:cubicBezTo>
                  <a:pt x="2301468" y="423354"/>
                  <a:pt x="2315351" y="425340"/>
                  <a:pt x="2323285" y="445202"/>
                </a:cubicBezTo>
                <a:cubicBezTo>
                  <a:pt x="2333201" y="463078"/>
                  <a:pt x="2351051" y="473009"/>
                  <a:pt x="2368901" y="474995"/>
                </a:cubicBezTo>
                <a:cubicBezTo>
                  <a:pt x="2382784" y="478967"/>
                  <a:pt x="2398651" y="478968"/>
                  <a:pt x="2394684" y="457119"/>
                </a:cubicBezTo>
                <a:cubicBezTo>
                  <a:pt x="2394684" y="451161"/>
                  <a:pt x="2396667" y="443216"/>
                  <a:pt x="2398651" y="437258"/>
                </a:cubicBezTo>
                <a:cubicBezTo>
                  <a:pt x="2398650" y="423354"/>
                  <a:pt x="2404601" y="409451"/>
                  <a:pt x="2396668" y="397533"/>
                </a:cubicBezTo>
                <a:cubicBezTo>
                  <a:pt x="2374851" y="373699"/>
                  <a:pt x="2376834" y="345893"/>
                  <a:pt x="2376834" y="316100"/>
                </a:cubicBezTo>
                <a:cubicBezTo>
                  <a:pt x="2390717" y="324044"/>
                  <a:pt x="2404600" y="331989"/>
                  <a:pt x="2420467" y="331989"/>
                </a:cubicBezTo>
                <a:cubicBezTo>
                  <a:pt x="2440300" y="330003"/>
                  <a:pt x="2458150" y="335962"/>
                  <a:pt x="2474017" y="347879"/>
                </a:cubicBezTo>
                <a:cubicBezTo>
                  <a:pt x="2487900" y="357810"/>
                  <a:pt x="2503767" y="365754"/>
                  <a:pt x="2519633" y="373699"/>
                </a:cubicBezTo>
                <a:cubicBezTo>
                  <a:pt x="2565249" y="399520"/>
                  <a:pt x="2614832" y="421368"/>
                  <a:pt x="2656481" y="457119"/>
                </a:cubicBezTo>
                <a:cubicBezTo>
                  <a:pt x="2666398" y="465064"/>
                  <a:pt x="2672348" y="461091"/>
                  <a:pt x="2676315" y="451161"/>
                </a:cubicBezTo>
                <a:cubicBezTo>
                  <a:pt x="2678298" y="447188"/>
                  <a:pt x="2680282" y="439244"/>
                  <a:pt x="2688215" y="441230"/>
                </a:cubicBezTo>
                <a:cubicBezTo>
                  <a:pt x="2694165" y="443216"/>
                  <a:pt x="2694164" y="451161"/>
                  <a:pt x="2694165" y="455133"/>
                </a:cubicBezTo>
                <a:cubicBezTo>
                  <a:pt x="2696148" y="465064"/>
                  <a:pt x="2698131" y="473009"/>
                  <a:pt x="2706065" y="474995"/>
                </a:cubicBezTo>
                <a:cubicBezTo>
                  <a:pt x="2715981" y="476981"/>
                  <a:pt x="2723914" y="484926"/>
                  <a:pt x="2733831" y="486912"/>
                </a:cubicBezTo>
                <a:cubicBezTo>
                  <a:pt x="2747714" y="490885"/>
                  <a:pt x="2749698" y="498830"/>
                  <a:pt x="2743747" y="510747"/>
                </a:cubicBezTo>
                <a:cubicBezTo>
                  <a:pt x="2729864" y="528623"/>
                  <a:pt x="2745731" y="532595"/>
                  <a:pt x="2757631" y="540539"/>
                </a:cubicBezTo>
                <a:cubicBezTo>
                  <a:pt x="2773497" y="550470"/>
                  <a:pt x="2773497" y="534581"/>
                  <a:pt x="2777464" y="526636"/>
                </a:cubicBezTo>
                <a:cubicBezTo>
                  <a:pt x="2779447" y="522664"/>
                  <a:pt x="2779447" y="518691"/>
                  <a:pt x="2785397" y="518692"/>
                </a:cubicBezTo>
                <a:cubicBezTo>
                  <a:pt x="2789364" y="528622"/>
                  <a:pt x="2795314" y="538553"/>
                  <a:pt x="2797297" y="550470"/>
                </a:cubicBezTo>
                <a:cubicBezTo>
                  <a:pt x="2801264" y="558415"/>
                  <a:pt x="2807214" y="564374"/>
                  <a:pt x="2815147" y="564374"/>
                </a:cubicBezTo>
                <a:cubicBezTo>
                  <a:pt x="2825064" y="564374"/>
                  <a:pt x="2825064" y="554443"/>
                  <a:pt x="2827047" y="548484"/>
                </a:cubicBezTo>
                <a:cubicBezTo>
                  <a:pt x="2842913" y="508760"/>
                  <a:pt x="2866713" y="498829"/>
                  <a:pt x="2906380" y="514719"/>
                </a:cubicBezTo>
                <a:cubicBezTo>
                  <a:pt x="2914313" y="518691"/>
                  <a:pt x="2922246" y="520677"/>
                  <a:pt x="2928196" y="526636"/>
                </a:cubicBezTo>
                <a:cubicBezTo>
                  <a:pt x="2961912" y="544512"/>
                  <a:pt x="2991662" y="550470"/>
                  <a:pt x="3019428" y="516705"/>
                </a:cubicBezTo>
                <a:cubicBezTo>
                  <a:pt x="3019428" y="516705"/>
                  <a:pt x="3021412" y="516705"/>
                  <a:pt x="3021412" y="514719"/>
                </a:cubicBezTo>
                <a:cubicBezTo>
                  <a:pt x="3031328" y="510747"/>
                  <a:pt x="3039262" y="508761"/>
                  <a:pt x="3049178" y="514719"/>
                </a:cubicBezTo>
                <a:cubicBezTo>
                  <a:pt x="3053145" y="516705"/>
                  <a:pt x="3057111" y="520678"/>
                  <a:pt x="3055128" y="526636"/>
                </a:cubicBezTo>
                <a:cubicBezTo>
                  <a:pt x="3053145" y="536567"/>
                  <a:pt x="3043228" y="538553"/>
                  <a:pt x="3035295" y="540539"/>
                </a:cubicBezTo>
                <a:cubicBezTo>
                  <a:pt x="3029344" y="540539"/>
                  <a:pt x="3021412" y="542526"/>
                  <a:pt x="3021412" y="548484"/>
                </a:cubicBezTo>
                <a:cubicBezTo>
                  <a:pt x="3019427" y="556429"/>
                  <a:pt x="3029345" y="554443"/>
                  <a:pt x="3033311" y="558415"/>
                </a:cubicBezTo>
                <a:cubicBezTo>
                  <a:pt x="3043228" y="562388"/>
                  <a:pt x="3053145" y="564374"/>
                  <a:pt x="3063061" y="568346"/>
                </a:cubicBezTo>
                <a:cubicBezTo>
                  <a:pt x="3076945" y="572319"/>
                  <a:pt x="3088843" y="578277"/>
                  <a:pt x="3096778" y="590194"/>
                </a:cubicBezTo>
                <a:cubicBezTo>
                  <a:pt x="3102728" y="598139"/>
                  <a:pt x="3108677" y="598139"/>
                  <a:pt x="3118594" y="594167"/>
                </a:cubicBezTo>
                <a:cubicBezTo>
                  <a:pt x="3146361" y="584236"/>
                  <a:pt x="3164209" y="590194"/>
                  <a:pt x="3182061" y="614029"/>
                </a:cubicBezTo>
                <a:cubicBezTo>
                  <a:pt x="3191977" y="625946"/>
                  <a:pt x="3197927" y="639849"/>
                  <a:pt x="3205860" y="653753"/>
                </a:cubicBezTo>
                <a:cubicBezTo>
                  <a:pt x="3215775" y="669642"/>
                  <a:pt x="3229660" y="679573"/>
                  <a:pt x="3247510" y="685531"/>
                </a:cubicBezTo>
                <a:cubicBezTo>
                  <a:pt x="3267343" y="691490"/>
                  <a:pt x="3277259" y="687518"/>
                  <a:pt x="3287176" y="665670"/>
                </a:cubicBezTo>
                <a:cubicBezTo>
                  <a:pt x="3297093" y="641835"/>
                  <a:pt x="3310976" y="639849"/>
                  <a:pt x="3332792" y="653753"/>
                </a:cubicBezTo>
                <a:cubicBezTo>
                  <a:pt x="3340726" y="657725"/>
                  <a:pt x="3344691" y="661697"/>
                  <a:pt x="3354609" y="659711"/>
                </a:cubicBezTo>
                <a:cubicBezTo>
                  <a:pt x="3378409" y="651766"/>
                  <a:pt x="3378409" y="651766"/>
                  <a:pt x="3378409" y="677587"/>
                </a:cubicBezTo>
                <a:cubicBezTo>
                  <a:pt x="3376425" y="681559"/>
                  <a:pt x="3376425" y="683546"/>
                  <a:pt x="3378409" y="687518"/>
                </a:cubicBezTo>
                <a:cubicBezTo>
                  <a:pt x="3378407" y="703407"/>
                  <a:pt x="3386341" y="709366"/>
                  <a:pt x="3402209" y="703407"/>
                </a:cubicBezTo>
                <a:cubicBezTo>
                  <a:pt x="3414107" y="699435"/>
                  <a:pt x="3426008" y="691490"/>
                  <a:pt x="3437908" y="689504"/>
                </a:cubicBezTo>
                <a:cubicBezTo>
                  <a:pt x="3489474" y="673615"/>
                  <a:pt x="3543024" y="703407"/>
                  <a:pt x="3554924" y="751076"/>
                </a:cubicBezTo>
                <a:cubicBezTo>
                  <a:pt x="3558890" y="768952"/>
                  <a:pt x="3550957" y="784841"/>
                  <a:pt x="3550957" y="802717"/>
                </a:cubicBezTo>
                <a:cubicBezTo>
                  <a:pt x="3548974" y="828538"/>
                  <a:pt x="3558890" y="840455"/>
                  <a:pt x="3582690" y="848400"/>
                </a:cubicBezTo>
                <a:cubicBezTo>
                  <a:pt x="3594590" y="852371"/>
                  <a:pt x="3606490" y="854358"/>
                  <a:pt x="3618390" y="858331"/>
                </a:cubicBezTo>
                <a:cubicBezTo>
                  <a:pt x="3642189" y="866275"/>
                  <a:pt x="3656073" y="862303"/>
                  <a:pt x="3665989" y="838468"/>
                </a:cubicBezTo>
                <a:cubicBezTo>
                  <a:pt x="3673923" y="824565"/>
                  <a:pt x="3679872" y="826551"/>
                  <a:pt x="3689789" y="836482"/>
                </a:cubicBezTo>
                <a:cubicBezTo>
                  <a:pt x="3711606" y="856344"/>
                  <a:pt x="3727472" y="852372"/>
                  <a:pt x="3739372" y="824565"/>
                </a:cubicBezTo>
                <a:cubicBezTo>
                  <a:pt x="3741355" y="816620"/>
                  <a:pt x="3741355" y="808676"/>
                  <a:pt x="3733422" y="804703"/>
                </a:cubicBezTo>
                <a:cubicBezTo>
                  <a:pt x="3723506" y="800731"/>
                  <a:pt x="3721522" y="808675"/>
                  <a:pt x="3719539" y="816620"/>
                </a:cubicBezTo>
                <a:cubicBezTo>
                  <a:pt x="3719539" y="822579"/>
                  <a:pt x="3715572" y="828537"/>
                  <a:pt x="3707639" y="826551"/>
                </a:cubicBezTo>
                <a:cubicBezTo>
                  <a:pt x="3699705" y="826551"/>
                  <a:pt x="3693756" y="820593"/>
                  <a:pt x="3695739" y="812648"/>
                </a:cubicBezTo>
                <a:cubicBezTo>
                  <a:pt x="3697722" y="790800"/>
                  <a:pt x="3695738" y="768952"/>
                  <a:pt x="3697722" y="745117"/>
                </a:cubicBezTo>
                <a:cubicBezTo>
                  <a:pt x="3703673" y="751076"/>
                  <a:pt x="3705655" y="753062"/>
                  <a:pt x="3707639" y="757035"/>
                </a:cubicBezTo>
                <a:cubicBezTo>
                  <a:pt x="3719538" y="768952"/>
                  <a:pt x="3735406" y="768952"/>
                  <a:pt x="3749288" y="772924"/>
                </a:cubicBezTo>
                <a:cubicBezTo>
                  <a:pt x="3757222" y="774910"/>
                  <a:pt x="3759205" y="762993"/>
                  <a:pt x="3765155" y="759021"/>
                </a:cubicBezTo>
                <a:cubicBezTo>
                  <a:pt x="3775071" y="753062"/>
                  <a:pt x="3784988" y="749090"/>
                  <a:pt x="3798871" y="753062"/>
                </a:cubicBezTo>
                <a:cubicBezTo>
                  <a:pt x="3810772" y="755048"/>
                  <a:pt x="3824654" y="755047"/>
                  <a:pt x="3838538" y="759021"/>
                </a:cubicBezTo>
                <a:cubicBezTo>
                  <a:pt x="3832588" y="745118"/>
                  <a:pt x="3814738" y="737173"/>
                  <a:pt x="3826638" y="725256"/>
                </a:cubicBezTo>
                <a:cubicBezTo>
                  <a:pt x="3834571" y="715325"/>
                  <a:pt x="3844488" y="697449"/>
                  <a:pt x="3862338" y="715324"/>
                </a:cubicBezTo>
                <a:cubicBezTo>
                  <a:pt x="3862338" y="715324"/>
                  <a:pt x="3866304" y="713338"/>
                  <a:pt x="3866304" y="711352"/>
                </a:cubicBezTo>
                <a:cubicBezTo>
                  <a:pt x="3868287" y="701421"/>
                  <a:pt x="3872253" y="691490"/>
                  <a:pt x="3858371" y="689504"/>
                </a:cubicBezTo>
                <a:cubicBezTo>
                  <a:pt x="3842504" y="687518"/>
                  <a:pt x="3828621" y="679573"/>
                  <a:pt x="3816720" y="671628"/>
                </a:cubicBezTo>
                <a:cubicBezTo>
                  <a:pt x="3800855" y="663684"/>
                  <a:pt x="3786972" y="665670"/>
                  <a:pt x="3779038" y="679573"/>
                </a:cubicBezTo>
                <a:cubicBezTo>
                  <a:pt x="3769122" y="693476"/>
                  <a:pt x="3763172" y="689504"/>
                  <a:pt x="3755239" y="681559"/>
                </a:cubicBezTo>
                <a:cubicBezTo>
                  <a:pt x="3739372" y="665670"/>
                  <a:pt x="3727472" y="647794"/>
                  <a:pt x="3709622" y="633891"/>
                </a:cubicBezTo>
                <a:cubicBezTo>
                  <a:pt x="3699705" y="625946"/>
                  <a:pt x="3691771" y="623960"/>
                  <a:pt x="3679873" y="629918"/>
                </a:cubicBezTo>
                <a:cubicBezTo>
                  <a:pt x="3669956" y="635877"/>
                  <a:pt x="3662023" y="643822"/>
                  <a:pt x="3650122" y="639849"/>
                </a:cubicBezTo>
                <a:cubicBezTo>
                  <a:pt x="3638223" y="637863"/>
                  <a:pt x="3636239" y="625946"/>
                  <a:pt x="3630289" y="618001"/>
                </a:cubicBezTo>
                <a:cubicBezTo>
                  <a:pt x="3612440" y="641835"/>
                  <a:pt x="3612440" y="641835"/>
                  <a:pt x="3588639" y="623960"/>
                </a:cubicBezTo>
                <a:cubicBezTo>
                  <a:pt x="3578723" y="618001"/>
                  <a:pt x="3568807" y="610056"/>
                  <a:pt x="3554924" y="618001"/>
                </a:cubicBezTo>
                <a:cubicBezTo>
                  <a:pt x="3525174" y="629918"/>
                  <a:pt x="3519223" y="627932"/>
                  <a:pt x="3503358" y="600125"/>
                </a:cubicBezTo>
                <a:cubicBezTo>
                  <a:pt x="3495424" y="588208"/>
                  <a:pt x="3487491" y="576291"/>
                  <a:pt x="3477574" y="564374"/>
                </a:cubicBezTo>
                <a:cubicBezTo>
                  <a:pt x="3455758" y="534581"/>
                  <a:pt x="3445841" y="534581"/>
                  <a:pt x="3422041" y="562388"/>
                </a:cubicBezTo>
                <a:cubicBezTo>
                  <a:pt x="3416092" y="568346"/>
                  <a:pt x="3412125" y="576291"/>
                  <a:pt x="3404191" y="584236"/>
                </a:cubicBezTo>
                <a:cubicBezTo>
                  <a:pt x="3400225" y="568346"/>
                  <a:pt x="3396259" y="556429"/>
                  <a:pt x="3392292" y="540539"/>
                </a:cubicBezTo>
                <a:cubicBezTo>
                  <a:pt x="3388325" y="544512"/>
                  <a:pt x="3388325" y="546498"/>
                  <a:pt x="3386342" y="548484"/>
                </a:cubicBezTo>
                <a:cubicBezTo>
                  <a:pt x="3368492" y="584236"/>
                  <a:pt x="3348659" y="584236"/>
                  <a:pt x="3326842" y="552457"/>
                </a:cubicBezTo>
                <a:cubicBezTo>
                  <a:pt x="3322876" y="546498"/>
                  <a:pt x="3318909" y="540539"/>
                  <a:pt x="3314942" y="532595"/>
                </a:cubicBezTo>
                <a:cubicBezTo>
                  <a:pt x="3312959" y="528622"/>
                  <a:pt x="3310976" y="524650"/>
                  <a:pt x="3314942" y="518692"/>
                </a:cubicBezTo>
                <a:cubicBezTo>
                  <a:pt x="3330809" y="504788"/>
                  <a:pt x="3318909" y="494857"/>
                  <a:pt x="3308993" y="484926"/>
                </a:cubicBezTo>
                <a:cubicBezTo>
                  <a:pt x="3279243" y="461092"/>
                  <a:pt x="3243543" y="451161"/>
                  <a:pt x="3207843" y="441230"/>
                </a:cubicBezTo>
                <a:cubicBezTo>
                  <a:pt x="3150327" y="427326"/>
                  <a:pt x="3090828" y="417396"/>
                  <a:pt x="3041245" y="379658"/>
                </a:cubicBezTo>
                <a:cubicBezTo>
                  <a:pt x="3025378" y="367740"/>
                  <a:pt x="3007528" y="363768"/>
                  <a:pt x="2987695" y="365754"/>
                </a:cubicBezTo>
                <a:cubicBezTo>
                  <a:pt x="2971829" y="367741"/>
                  <a:pt x="2957946" y="361782"/>
                  <a:pt x="2948029" y="351851"/>
                </a:cubicBezTo>
                <a:cubicBezTo>
                  <a:pt x="2928196" y="335962"/>
                  <a:pt x="2906380" y="326030"/>
                  <a:pt x="2880596" y="320072"/>
                </a:cubicBezTo>
                <a:cubicBezTo>
                  <a:pt x="2856797" y="314113"/>
                  <a:pt x="2831013" y="314113"/>
                  <a:pt x="2809197" y="298224"/>
                </a:cubicBezTo>
                <a:cubicBezTo>
                  <a:pt x="2789364" y="286307"/>
                  <a:pt x="2769530" y="280348"/>
                  <a:pt x="2747714" y="300210"/>
                </a:cubicBezTo>
                <a:cubicBezTo>
                  <a:pt x="2745731" y="266445"/>
                  <a:pt x="2723914" y="264459"/>
                  <a:pt x="2700115" y="262472"/>
                </a:cubicBezTo>
                <a:cubicBezTo>
                  <a:pt x="2682265" y="262472"/>
                  <a:pt x="2664415" y="260486"/>
                  <a:pt x="2650532" y="246583"/>
                </a:cubicBezTo>
                <a:cubicBezTo>
                  <a:pt x="2630699" y="224735"/>
                  <a:pt x="2606898" y="214804"/>
                  <a:pt x="2581116" y="204873"/>
                </a:cubicBezTo>
                <a:cubicBezTo>
                  <a:pt x="2535500" y="188983"/>
                  <a:pt x="2487900" y="177066"/>
                  <a:pt x="2446250" y="151246"/>
                </a:cubicBezTo>
                <a:cubicBezTo>
                  <a:pt x="2412534" y="131384"/>
                  <a:pt x="2376834" y="117480"/>
                  <a:pt x="2337168" y="113508"/>
                </a:cubicBezTo>
                <a:cubicBezTo>
                  <a:pt x="2325268" y="113508"/>
                  <a:pt x="2317335" y="107549"/>
                  <a:pt x="2313368" y="95632"/>
                </a:cubicBezTo>
                <a:cubicBezTo>
                  <a:pt x="2297501" y="57894"/>
                  <a:pt x="2295518" y="57894"/>
                  <a:pt x="2253869" y="59881"/>
                </a:cubicBezTo>
                <a:cubicBezTo>
                  <a:pt x="2249902" y="59881"/>
                  <a:pt x="2245935" y="59880"/>
                  <a:pt x="2239986" y="59881"/>
                </a:cubicBezTo>
                <a:cubicBezTo>
                  <a:pt x="2245935" y="47963"/>
                  <a:pt x="2251885" y="36046"/>
                  <a:pt x="2257835" y="26115"/>
                </a:cubicBezTo>
                <a:cubicBezTo>
                  <a:pt x="2265768" y="6253"/>
                  <a:pt x="2281635" y="-1691"/>
                  <a:pt x="2301468" y="295"/>
                </a:cubicBezTo>
                <a:cubicBezTo>
                  <a:pt x="2313368" y="295"/>
                  <a:pt x="2323285" y="4267"/>
                  <a:pt x="2335184" y="2281"/>
                </a:cubicBezTo>
                <a:cubicBezTo>
                  <a:pt x="2355017" y="-1692"/>
                  <a:pt x="2360968" y="2281"/>
                  <a:pt x="2364934" y="22143"/>
                </a:cubicBezTo>
                <a:cubicBezTo>
                  <a:pt x="2364934" y="30088"/>
                  <a:pt x="2364934" y="38032"/>
                  <a:pt x="2364934" y="45977"/>
                </a:cubicBezTo>
                <a:cubicBezTo>
                  <a:pt x="2362951" y="57894"/>
                  <a:pt x="2368901" y="59881"/>
                  <a:pt x="2378818" y="59881"/>
                </a:cubicBezTo>
                <a:cubicBezTo>
                  <a:pt x="2400634" y="61867"/>
                  <a:pt x="2416501" y="51936"/>
                  <a:pt x="2430384" y="38032"/>
                </a:cubicBezTo>
                <a:cubicBezTo>
                  <a:pt x="2434350" y="36046"/>
                  <a:pt x="2436334" y="30088"/>
                  <a:pt x="2442284" y="32074"/>
                </a:cubicBezTo>
                <a:cubicBezTo>
                  <a:pt x="2446250" y="34060"/>
                  <a:pt x="2446250" y="40018"/>
                  <a:pt x="2448234" y="43991"/>
                </a:cubicBezTo>
                <a:cubicBezTo>
                  <a:pt x="2448234" y="47963"/>
                  <a:pt x="2448234" y="49950"/>
                  <a:pt x="2448233" y="53922"/>
                </a:cubicBezTo>
                <a:cubicBezTo>
                  <a:pt x="2448234" y="67825"/>
                  <a:pt x="2454184" y="71798"/>
                  <a:pt x="2466083" y="67825"/>
                </a:cubicBezTo>
                <a:cubicBezTo>
                  <a:pt x="2477983" y="61867"/>
                  <a:pt x="2483933" y="67825"/>
                  <a:pt x="2489883" y="77756"/>
                </a:cubicBezTo>
                <a:cubicBezTo>
                  <a:pt x="2495833" y="85701"/>
                  <a:pt x="2493850" y="93646"/>
                  <a:pt x="2487900" y="99605"/>
                </a:cubicBezTo>
                <a:cubicBezTo>
                  <a:pt x="2481950" y="107549"/>
                  <a:pt x="2472034" y="103577"/>
                  <a:pt x="2464100" y="97618"/>
                </a:cubicBezTo>
                <a:cubicBezTo>
                  <a:pt x="2458150" y="95632"/>
                  <a:pt x="2454184" y="91660"/>
                  <a:pt x="2448234" y="99605"/>
                </a:cubicBezTo>
                <a:cubicBezTo>
                  <a:pt x="2442283" y="107549"/>
                  <a:pt x="2446250" y="111522"/>
                  <a:pt x="2450217" y="117480"/>
                </a:cubicBezTo>
                <a:cubicBezTo>
                  <a:pt x="2460133" y="127411"/>
                  <a:pt x="2495833" y="119466"/>
                  <a:pt x="2499800" y="103577"/>
                </a:cubicBezTo>
                <a:cubicBezTo>
                  <a:pt x="2507733" y="77756"/>
                  <a:pt x="2525583" y="81729"/>
                  <a:pt x="2543433" y="85701"/>
                </a:cubicBezTo>
                <a:cubicBezTo>
                  <a:pt x="2581116" y="91660"/>
                  <a:pt x="2616815" y="109535"/>
                  <a:pt x="2652515" y="119466"/>
                </a:cubicBezTo>
                <a:cubicBezTo>
                  <a:pt x="2662432" y="123439"/>
                  <a:pt x="2662432" y="131384"/>
                  <a:pt x="2658465" y="139328"/>
                </a:cubicBezTo>
                <a:cubicBezTo>
                  <a:pt x="2654498" y="149259"/>
                  <a:pt x="2650532" y="159190"/>
                  <a:pt x="2648548" y="171107"/>
                </a:cubicBezTo>
                <a:cubicBezTo>
                  <a:pt x="2648549" y="183025"/>
                  <a:pt x="2656482" y="186997"/>
                  <a:pt x="2664415" y="190969"/>
                </a:cubicBezTo>
                <a:cubicBezTo>
                  <a:pt x="2670365" y="194942"/>
                  <a:pt x="2672348" y="185011"/>
                  <a:pt x="2676315" y="183025"/>
                </a:cubicBezTo>
                <a:cubicBezTo>
                  <a:pt x="2686231" y="169121"/>
                  <a:pt x="2698131" y="155218"/>
                  <a:pt x="2708048" y="141314"/>
                </a:cubicBezTo>
                <a:cubicBezTo>
                  <a:pt x="2710031" y="145287"/>
                  <a:pt x="2710031" y="147273"/>
                  <a:pt x="2710031" y="149259"/>
                </a:cubicBezTo>
                <a:cubicBezTo>
                  <a:pt x="2712014" y="173094"/>
                  <a:pt x="2712014" y="173094"/>
                  <a:pt x="2733831" y="161176"/>
                </a:cubicBezTo>
                <a:cubicBezTo>
                  <a:pt x="2741765" y="155218"/>
                  <a:pt x="2743748" y="159190"/>
                  <a:pt x="2745731" y="165149"/>
                </a:cubicBezTo>
                <a:cubicBezTo>
                  <a:pt x="2751681" y="181038"/>
                  <a:pt x="2763581" y="186997"/>
                  <a:pt x="2777464" y="183024"/>
                </a:cubicBezTo>
                <a:cubicBezTo>
                  <a:pt x="2799280" y="173094"/>
                  <a:pt x="2821097" y="175080"/>
                  <a:pt x="2842913" y="175080"/>
                </a:cubicBezTo>
                <a:cubicBezTo>
                  <a:pt x="2854813" y="175080"/>
                  <a:pt x="2860763" y="173094"/>
                  <a:pt x="2852830" y="161176"/>
                </a:cubicBezTo>
                <a:cubicBezTo>
                  <a:pt x="2846880" y="149259"/>
                  <a:pt x="2848863" y="141314"/>
                  <a:pt x="2862747" y="133370"/>
                </a:cubicBezTo>
                <a:cubicBezTo>
                  <a:pt x="2844897" y="127411"/>
                  <a:pt x="2827047" y="123439"/>
                  <a:pt x="2811180" y="115494"/>
                </a:cubicBezTo>
                <a:cubicBezTo>
                  <a:pt x="2795314" y="109536"/>
                  <a:pt x="2779447" y="101590"/>
                  <a:pt x="2767548" y="87687"/>
                </a:cubicBezTo>
                <a:cubicBezTo>
                  <a:pt x="2793331" y="81729"/>
                  <a:pt x="2793331" y="81729"/>
                  <a:pt x="2831013" y="99604"/>
                </a:cubicBezTo>
                <a:cubicBezTo>
                  <a:pt x="2854813" y="111522"/>
                  <a:pt x="2866713" y="109535"/>
                  <a:pt x="2880597" y="91660"/>
                </a:cubicBezTo>
                <a:cubicBezTo>
                  <a:pt x="2894480" y="71798"/>
                  <a:pt x="2894480" y="71798"/>
                  <a:pt x="2906379" y="93646"/>
                </a:cubicBezTo>
                <a:cubicBezTo>
                  <a:pt x="2906380" y="95632"/>
                  <a:pt x="2908363" y="97618"/>
                  <a:pt x="2908363" y="99605"/>
                </a:cubicBezTo>
                <a:cubicBezTo>
                  <a:pt x="2936129" y="151245"/>
                  <a:pt x="2963896" y="153232"/>
                  <a:pt x="3001579" y="109536"/>
                </a:cubicBezTo>
                <a:cubicBezTo>
                  <a:pt x="3015462" y="91660"/>
                  <a:pt x="3035295" y="79743"/>
                  <a:pt x="3057111" y="75770"/>
                </a:cubicBezTo>
                <a:cubicBezTo>
                  <a:pt x="3080911" y="73784"/>
                  <a:pt x="3100744" y="81729"/>
                  <a:pt x="3122561" y="89674"/>
                </a:cubicBezTo>
                <a:cubicBezTo>
                  <a:pt x="3148344" y="101591"/>
                  <a:pt x="3176110" y="113508"/>
                  <a:pt x="3203877" y="117480"/>
                </a:cubicBezTo>
                <a:cubicBezTo>
                  <a:pt x="3225693" y="119466"/>
                  <a:pt x="3247510" y="125425"/>
                  <a:pt x="3265359" y="135356"/>
                </a:cubicBezTo>
                <a:cubicBezTo>
                  <a:pt x="3279243" y="143301"/>
                  <a:pt x="3297092" y="151246"/>
                  <a:pt x="3312959" y="145287"/>
                </a:cubicBezTo>
                <a:cubicBezTo>
                  <a:pt x="3332792" y="137342"/>
                  <a:pt x="3342709" y="147273"/>
                  <a:pt x="3352626" y="161177"/>
                </a:cubicBezTo>
                <a:cubicBezTo>
                  <a:pt x="3370475" y="186997"/>
                  <a:pt x="3380391" y="216790"/>
                  <a:pt x="3380391" y="250555"/>
                </a:cubicBezTo>
                <a:cubicBezTo>
                  <a:pt x="3380391" y="258500"/>
                  <a:pt x="3380392" y="266445"/>
                  <a:pt x="3392292" y="270417"/>
                </a:cubicBezTo>
                <a:cubicBezTo>
                  <a:pt x="3404192" y="276375"/>
                  <a:pt x="3408157" y="266445"/>
                  <a:pt x="3414108" y="260486"/>
                </a:cubicBezTo>
                <a:cubicBezTo>
                  <a:pt x="3418075" y="254528"/>
                  <a:pt x="3422041" y="248569"/>
                  <a:pt x="3426008" y="244597"/>
                </a:cubicBezTo>
                <a:cubicBezTo>
                  <a:pt x="3441874" y="226721"/>
                  <a:pt x="3463690" y="222748"/>
                  <a:pt x="3485508" y="220762"/>
                </a:cubicBezTo>
                <a:cubicBezTo>
                  <a:pt x="3503358" y="220762"/>
                  <a:pt x="3503358" y="236652"/>
                  <a:pt x="3511289" y="246583"/>
                </a:cubicBezTo>
                <a:cubicBezTo>
                  <a:pt x="3521208" y="228707"/>
                  <a:pt x="3537074" y="220762"/>
                  <a:pt x="3554924" y="224735"/>
                </a:cubicBezTo>
                <a:cubicBezTo>
                  <a:pt x="3576740" y="230694"/>
                  <a:pt x="3598557" y="228707"/>
                  <a:pt x="3620373" y="226721"/>
                </a:cubicBezTo>
                <a:cubicBezTo>
                  <a:pt x="3665989" y="224735"/>
                  <a:pt x="3709621" y="234666"/>
                  <a:pt x="3743339" y="270417"/>
                </a:cubicBezTo>
                <a:cubicBezTo>
                  <a:pt x="3749289" y="276376"/>
                  <a:pt x="3755238" y="282334"/>
                  <a:pt x="3763172" y="278362"/>
                </a:cubicBezTo>
                <a:cubicBezTo>
                  <a:pt x="3779038" y="268431"/>
                  <a:pt x="3794905" y="270417"/>
                  <a:pt x="3810771" y="272403"/>
                </a:cubicBezTo>
                <a:cubicBezTo>
                  <a:pt x="3816722" y="272403"/>
                  <a:pt x="3820687" y="270417"/>
                  <a:pt x="3824654" y="264459"/>
                </a:cubicBezTo>
                <a:cubicBezTo>
                  <a:pt x="3828621" y="254528"/>
                  <a:pt x="3836555" y="256514"/>
                  <a:pt x="3844487" y="260486"/>
                </a:cubicBezTo>
                <a:cubicBezTo>
                  <a:pt x="3854405" y="264459"/>
                  <a:pt x="3868286" y="262472"/>
                  <a:pt x="3870271" y="278362"/>
                </a:cubicBezTo>
                <a:cubicBezTo>
                  <a:pt x="3870271" y="294251"/>
                  <a:pt x="3880188" y="300210"/>
                  <a:pt x="3892086" y="304182"/>
                </a:cubicBezTo>
                <a:cubicBezTo>
                  <a:pt x="3902004" y="308155"/>
                  <a:pt x="3913903" y="308155"/>
                  <a:pt x="3917871" y="316099"/>
                </a:cubicBezTo>
                <a:cubicBezTo>
                  <a:pt x="3925804" y="333976"/>
                  <a:pt x="3939687" y="330003"/>
                  <a:pt x="3955552" y="330003"/>
                </a:cubicBezTo>
                <a:cubicBezTo>
                  <a:pt x="3961504" y="328017"/>
                  <a:pt x="3967454" y="330003"/>
                  <a:pt x="3973403" y="330003"/>
                </a:cubicBezTo>
                <a:cubicBezTo>
                  <a:pt x="4001170" y="331989"/>
                  <a:pt x="4028936" y="337948"/>
                  <a:pt x="4056703" y="335961"/>
                </a:cubicBezTo>
                <a:cubicBezTo>
                  <a:pt x="4068601" y="333975"/>
                  <a:pt x="4084469" y="333976"/>
                  <a:pt x="4088436" y="326031"/>
                </a:cubicBezTo>
                <a:cubicBezTo>
                  <a:pt x="4092402" y="314114"/>
                  <a:pt x="4076535" y="308155"/>
                  <a:pt x="4066619" y="302196"/>
                </a:cubicBezTo>
                <a:cubicBezTo>
                  <a:pt x="4064636" y="300210"/>
                  <a:pt x="4062651" y="298224"/>
                  <a:pt x="4060669" y="298224"/>
                </a:cubicBezTo>
                <a:cubicBezTo>
                  <a:pt x="4030920" y="276376"/>
                  <a:pt x="4026953" y="254527"/>
                  <a:pt x="4050753" y="224735"/>
                </a:cubicBezTo>
                <a:cubicBezTo>
                  <a:pt x="4058686" y="236652"/>
                  <a:pt x="4064636" y="254527"/>
                  <a:pt x="4080503" y="262472"/>
                </a:cubicBezTo>
                <a:cubicBezTo>
                  <a:pt x="4098352" y="270417"/>
                  <a:pt x="4112235" y="258500"/>
                  <a:pt x="4128101" y="252541"/>
                </a:cubicBezTo>
                <a:cubicBezTo>
                  <a:pt x="4134052" y="248569"/>
                  <a:pt x="4140002" y="250555"/>
                  <a:pt x="4138018" y="260486"/>
                </a:cubicBezTo>
                <a:cubicBezTo>
                  <a:pt x="4136034" y="264459"/>
                  <a:pt x="4136035" y="268431"/>
                  <a:pt x="4134052" y="272403"/>
                </a:cubicBezTo>
                <a:cubicBezTo>
                  <a:pt x="4132067" y="278362"/>
                  <a:pt x="4130085" y="284321"/>
                  <a:pt x="4134052" y="290279"/>
                </a:cubicBezTo>
                <a:cubicBezTo>
                  <a:pt x="4136034" y="294252"/>
                  <a:pt x="4141985" y="288293"/>
                  <a:pt x="4145951" y="288293"/>
                </a:cubicBezTo>
                <a:cubicBezTo>
                  <a:pt x="4159834" y="282334"/>
                  <a:pt x="4163801" y="288293"/>
                  <a:pt x="4161818" y="300210"/>
                </a:cubicBezTo>
                <a:cubicBezTo>
                  <a:pt x="4161818" y="304183"/>
                  <a:pt x="4157852" y="308155"/>
                  <a:pt x="4163802" y="312127"/>
                </a:cubicBezTo>
                <a:cubicBezTo>
                  <a:pt x="4197518" y="268431"/>
                  <a:pt x="4213384" y="264459"/>
                  <a:pt x="4266933" y="288293"/>
                </a:cubicBezTo>
                <a:cubicBezTo>
                  <a:pt x="4268917" y="288293"/>
                  <a:pt x="4268917" y="288293"/>
                  <a:pt x="4270900" y="290279"/>
                </a:cubicBezTo>
                <a:cubicBezTo>
                  <a:pt x="4312550" y="310141"/>
                  <a:pt x="4356183" y="322058"/>
                  <a:pt x="4401800" y="316099"/>
                </a:cubicBezTo>
                <a:cubicBezTo>
                  <a:pt x="4417666" y="314114"/>
                  <a:pt x="4427583" y="320072"/>
                  <a:pt x="4433533" y="331989"/>
                </a:cubicBezTo>
                <a:cubicBezTo>
                  <a:pt x="4441466" y="345893"/>
                  <a:pt x="4455349" y="353838"/>
                  <a:pt x="4469232" y="355823"/>
                </a:cubicBezTo>
                <a:cubicBezTo>
                  <a:pt x="4493032" y="361782"/>
                  <a:pt x="4518815" y="365754"/>
                  <a:pt x="4544598" y="365754"/>
                </a:cubicBezTo>
                <a:cubicBezTo>
                  <a:pt x="4566415" y="365755"/>
                  <a:pt x="4570381" y="357810"/>
                  <a:pt x="4562448" y="337948"/>
                </a:cubicBezTo>
                <a:cubicBezTo>
                  <a:pt x="4560465" y="331989"/>
                  <a:pt x="4554515" y="328017"/>
                  <a:pt x="4560465" y="322058"/>
                </a:cubicBezTo>
                <a:cubicBezTo>
                  <a:pt x="4570381" y="314114"/>
                  <a:pt x="4568398" y="302196"/>
                  <a:pt x="4568398" y="290279"/>
                </a:cubicBezTo>
                <a:cubicBezTo>
                  <a:pt x="4568398" y="284321"/>
                  <a:pt x="4566415" y="276375"/>
                  <a:pt x="4574348" y="274390"/>
                </a:cubicBezTo>
                <a:cubicBezTo>
                  <a:pt x="4582281" y="272404"/>
                  <a:pt x="4586248" y="280348"/>
                  <a:pt x="4588231" y="286307"/>
                </a:cubicBezTo>
                <a:cubicBezTo>
                  <a:pt x="4594181" y="302196"/>
                  <a:pt x="4600131" y="316100"/>
                  <a:pt x="4606081" y="330003"/>
                </a:cubicBezTo>
                <a:cubicBezTo>
                  <a:pt x="4621947" y="361782"/>
                  <a:pt x="4645747" y="377672"/>
                  <a:pt x="4681447" y="375686"/>
                </a:cubicBezTo>
                <a:cubicBezTo>
                  <a:pt x="4699297" y="375686"/>
                  <a:pt x="4717147" y="373699"/>
                  <a:pt x="4734997" y="373699"/>
                </a:cubicBezTo>
                <a:cubicBezTo>
                  <a:pt x="4756813" y="371713"/>
                  <a:pt x="4768713" y="381644"/>
                  <a:pt x="4774663" y="401506"/>
                </a:cubicBezTo>
                <a:cubicBezTo>
                  <a:pt x="4776646" y="405478"/>
                  <a:pt x="4774663" y="411437"/>
                  <a:pt x="4780613" y="413423"/>
                </a:cubicBezTo>
                <a:cubicBezTo>
                  <a:pt x="4788546" y="399520"/>
                  <a:pt x="4798463" y="383630"/>
                  <a:pt x="4806396" y="367741"/>
                </a:cubicBezTo>
                <a:cubicBezTo>
                  <a:pt x="4818296" y="349865"/>
                  <a:pt x="4818296" y="349865"/>
                  <a:pt x="4828213" y="367740"/>
                </a:cubicBezTo>
                <a:cubicBezTo>
                  <a:pt x="4836146" y="383630"/>
                  <a:pt x="4846062" y="387602"/>
                  <a:pt x="4861929" y="375685"/>
                </a:cubicBezTo>
                <a:cubicBezTo>
                  <a:pt x="4875812" y="365755"/>
                  <a:pt x="4891678" y="363768"/>
                  <a:pt x="4909528" y="367741"/>
                </a:cubicBezTo>
                <a:cubicBezTo>
                  <a:pt x="4935311" y="371713"/>
                  <a:pt x="4959111" y="383630"/>
                  <a:pt x="4982911" y="395547"/>
                </a:cubicBezTo>
                <a:cubicBezTo>
                  <a:pt x="5006711" y="407465"/>
                  <a:pt x="5016627" y="405478"/>
                  <a:pt x="5034477" y="387602"/>
                </a:cubicBezTo>
                <a:cubicBezTo>
                  <a:pt x="5054310" y="365754"/>
                  <a:pt x="5076127" y="367741"/>
                  <a:pt x="5090010" y="393561"/>
                </a:cubicBezTo>
                <a:cubicBezTo>
                  <a:pt x="5103893" y="415409"/>
                  <a:pt x="5103893" y="415409"/>
                  <a:pt x="5121743" y="395547"/>
                </a:cubicBezTo>
                <a:cubicBezTo>
                  <a:pt x="5123726" y="395547"/>
                  <a:pt x="5123726" y="393561"/>
                  <a:pt x="5125710" y="393561"/>
                </a:cubicBezTo>
                <a:cubicBezTo>
                  <a:pt x="5133643" y="383630"/>
                  <a:pt x="5141576" y="385616"/>
                  <a:pt x="5147526" y="397533"/>
                </a:cubicBezTo>
                <a:cubicBezTo>
                  <a:pt x="5149509" y="403492"/>
                  <a:pt x="5151493" y="409451"/>
                  <a:pt x="5153476" y="415409"/>
                </a:cubicBezTo>
                <a:cubicBezTo>
                  <a:pt x="5161409" y="435271"/>
                  <a:pt x="5175293" y="445202"/>
                  <a:pt x="5195126" y="439244"/>
                </a:cubicBezTo>
                <a:cubicBezTo>
                  <a:pt x="5228842" y="429312"/>
                  <a:pt x="5262559" y="427327"/>
                  <a:pt x="5294291" y="409451"/>
                </a:cubicBezTo>
                <a:cubicBezTo>
                  <a:pt x="5304208" y="403492"/>
                  <a:pt x="5316108" y="401506"/>
                  <a:pt x="5318092" y="417396"/>
                </a:cubicBezTo>
                <a:cubicBezTo>
                  <a:pt x="5322058" y="429313"/>
                  <a:pt x="5329991" y="429312"/>
                  <a:pt x="5337925" y="425340"/>
                </a:cubicBezTo>
                <a:cubicBezTo>
                  <a:pt x="5353791" y="419382"/>
                  <a:pt x="5371641" y="419382"/>
                  <a:pt x="5387508" y="419382"/>
                </a:cubicBezTo>
                <a:cubicBezTo>
                  <a:pt x="5413291" y="419382"/>
                  <a:pt x="5423207" y="411437"/>
                  <a:pt x="5429157" y="387603"/>
                </a:cubicBezTo>
                <a:cubicBezTo>
                  <a:pt x="5431140" y="373699"/>
                  <a:pt x="5437090" y="373699"/>
                  <a:pt x="5448990" y="373699"/>
                </a:cubicBezTo>
                <a:cubicBezTo>
                  <a:pt x="5462874" y="373699"/>
                  <a:pt x="5476757" y="385616"/>
                  <a:pt x="5490640" y="373699"/>
                </a:cubicBezTo>
                <a:cubicBezTo>
                  <a:pt x="5502540" y="363768"/>
                  <a:pt x="5496590" y="345893"/>
                  <a:pt x="5502540" y="330003"/>
                </a:cubicBezTo>
                <a:cubicBezTo>
                  <a:pt x="5512456" y="343906"/>
                  <a:pt x="5516423" y="355824"/>
                  <a:pt x="5514439" y="369727"/>
                </a:cubicBezTo>
                <a:cubicBezTo>
                  <a:pt x="5510473" y="397534"/>
                  <a:pt x="5482706" y="401506"/>
                  <a:pt x="5464857" y="415409"/>
                </a:cubicBezTo>
                <a:cubicBezTo>
                  <a:pt x="5496590" y="441230"/>
                  <a:pt x="5516423" y="439244"/>
                  <a:pt x="5538239" y="405478"/>
                </a:cubicBezTo>
                <a:cubicBezTo>
                  <a:pt x="5542206" y="399520"/>
                  <a:pt x="5548156" y="393561"/>
                  <a:pt x="5552123" y="385616"/>
                </a:cubicBezTo>
                <a:cubicBezTo>
                  <a:pt x="5562039" y="369727"/>
                  <a:pt x="5571956" y="355824"/>
                  <a:pt x="5591789" y="351851"/>
                </a:cubicBezTo>
                <a:cubicBezTo>
                  <a:pt x="5599722" y="349865"/>
                  <a:pt x="5599722" y="343907"/>
                  <a:pt x="5601705" y="335961"/>
                </a:cubicBezTo>
                <a:cubicBezTo>
                  <a:pt x="5605672" y="324044"/>
                  <a:pt x="5603689" y="308155"/>
                  <a:pt x="5615589" y="296238"/>
                </a:cubicBezTo>
                <a:cubicBezTo>
                  <a:pt x="5617572" y="302196"/>
                  <a:pt x="5619555" y="306169"/>
                  <a:pt x="5621538" y="312127"/>
                </a:cubicBezTo>
                <a:cubicBezTo>
                  <a:pt x="5633438" y="331989"/>
                  <a:pt x="5645339" y="335961"/>
                  <a:pt x="5665172" y="324044"/>
                </a:cubicBezTo>
                <a:cubicBezTo>
                  <a:pt x="5683022" y="312127"/>
                  <a:pt x="5702855" y="310141"/>
                  <a:pt x="5722688" y="314114"/>
                </a:cubicBezTo>
                <a:cubicBezTo>
                  <a:pt x="5736571" y="318086"/>
                  <a:pt x="5750454" y="320072"/>
                  <a:pt x="5766321" y="324045"/>
                </a:cubicBezTo>
                <a:cubicBezTo>
                  <a:pt x="5809953" y="333975"/>
                  <a:pt x="5853587" y="345892"/>
                  <a:pt x="5893253" y="367741"/>
                </a:cubicBezTo>
                <a:cubicBezTo>
                  <a:pt x="5909120" y="375685"/>
                  <a:pt x="5911103" y="385617"/>
                  <a:pt x="5903170" y="399520"/>
                </a:cubicBezTo>
                <a:cubicBezTo>
                  <a:pt x="5895237" y="411437"/>
                  <a:pt x="5885319" y="419382"/>
                  <a:pt x="5873420" y="427326"/>
                </a:cubicBezTo>
                <a:cubicBezTo>
                  <a:pt x="5861520" y="437257"/>
                  <a:pt x="5845654" y="443216"/>
                  <a:pt x="5833753" y="457119"/>
                </a:cubicBezTo>
                <a:cubicBezTo>
                  <a:pt x="5901186" y="455133"/>
                  <a:pt x="5964652" y="455133"/>
                  <a:pt x="6014235" y="403492"/>
                </a:cubicBezTo>
                <a:cubicBezTo>
                  <a:pt x="6020185" y="399520"/>
                  <a:pt x="6028118" y="395547"/>
                  <a:pt x="6036051" y="399520"/>
                </a:cubicBezTo>
                <a:cubicBezTo>
                  <a:pt x="6043985" y="405478"/>
                  <a:pt x="6049935" y="411437"/>
                  <a:pt x="6049935" y="423354"/>
                </a:cubicBezTo>
                <a:cubicBezTo>
                  <a:pt x="6049935" y="429313"/>
                  <a:pt x="6045968" y="435271"/>
                  <a:pt x="6042002" y="441230"/>
                </a:cubicBezTo>
                <a:cubicBezTo>
                  <a:pt x="6032085" y="457119"/>
                  <a:pt x="6016219" y="469037"/>
                  <a:pt x="6008285" y="486912"/>
                </a:cubicBezTo>
                <a:cubicBezTo>
                  <a:pt x="6000352" y="504788"/>
                  <a:pt x="6006302" y="532595"/>
                  <a:pt x="6020185" y="538553"/>
                </a:cubicBezTo>
                <a:cubicBezTo>
                  <a:pt x="6036052" y="546498"/>
                  <a:pt x="6047952" y="534581"/>
                  <a:pt x="6059851" y="524650"/>
                </a:cubicBezTo>
                <a:cubicBezTo>
                  <a:pt x="6067785" y="518691"/>
                  <a:pt x="6067785" y="510746"/>
                  <a:pt x="6069768" y="502802"/>
                </a:cubicBezTo>
                <a:cubicBezTo>
                  <a:pt x="6075718" y="459105"/>
                  <a:pt x="6091584" y="445202"/>
                  <a:pt x="6135217" y="449175"/>
                </a:cubicBezTo>
                <a:cubicBezTo>
                  <a:pt x="6155051" y="451161"/>
                  <a:pt x="6172901" y="449175"/>
                  <a:pt x="6190751" y="443216"/>
                </a:cubicBezTo>
                <a:cubicBezTo>
                  <a:pt x="6240333" y="425340"/>
                  <a:pt x="6287933" y="429313"/>
                  <a:pt x="6327599" y="471023"/>
                </a:cubicBezTo>
                <a:cubicBezTo>
                  <a:pt x="6347433" y="490885"/>
                  <a:pt x="6347433" y="490885"/>
                  <a:pt x="6363299" y="465064"/>
                </a:cubicBezTo>
                <a:cubicBezTo>
                  <a:pt x="6375198" y="445202"/>
                  <a:pt x="6410899" y="435271"/>
                  <a:pt x="6420815" y="449175"/>
                </a:cubicBezTo>
                <a:cubicBezTo>
                  <a:pt x="6436681" y="474995"/>
                  <a:pt x="6458498" y="476981"/>
                  <a:pt x="6484281" y="476981"/>
                </a:cubicBezTo>
                <a:cubicBezTo>
                  <a:pt x="6498164" y="474995"/>
                  <a:pt x="6514031" y="471023"/>
                  <a:pt x="6527914" y="480954"/>
                </a:cubicBezTo>
                <a:cubicBezTo>
                  <a:pt x="6543781" y="492871"/>
                  <a:pt x="6551714" y="486912"/>
                  <a:pt x="6559647" y="471023"/>
                </a:cubicBezTo>
                <a:cubicBezTo>
                  <a:pt x="6563613" y="463078"/>
                  <a:pt x="6567580" y="455133"/>
                  <a:pt x="6577497" y="461092"/>
                </a:cubicBezTo>
                <a:cubicBezTo>
                  <a:pt x="6585430" y="467050"/>
                  <a:pt x="6591380" y="473008"/>
                  <a:pt x="6585430" y="484926"/>
                </a:cubicBezTo>
                <a:cubicBezTo>
                  <a:pt x="6581463" y="492871"/>
                  <a:pt x="6575513" y="500816"/>
                  <a:pt x="6571547" y="510746"/>
                </a:cubicBezTo>
                <a:cubicBezTo>
                  <a:pt x="6557663" y="542526"/>
                  <a:pt x="6577497" y="566360"/>
                  <a:pt x="6611213" y="564374"/>
                </a:cubicBezTo>
                <a:cubicBezTo>
                  <a:pt x="6619146" y="564374"/>
                  <a:pt x="6627080" y="560401"/>
                  <a:pt x="6635013" y="558415"/>
                </a:cubicBezTo>
                <a:cubicBezTo>
                  <a:pt x="6642946" y="556429"/>
                  <a:pt x="6650879" y="554443"/>
                  <a:pt x="6656829" y="560402"/>
                </a:cubicBezTo>
                <a:cubicBezTo>
                  <a:pt x="6688562" y="588208"/>
                  <a:pt x="6724262" y="578277"/>
                  <a:pt x="6757978" y="572319"/>
                </a:cubicBezTo>
                <a:cubicBezTo>
                  <a:pt x="6761945" y="570332"/>
                  <a:pt x="6765912" y="570332"/>
                  <a:pt x="6763928" y="564374"/>
                </a:cubicBezTo>
                <a:cubicBezTo>
                  <a:pt x="6761945" y="558415"/>
                  <a:pt x="6761945" y="550471"/>
                  <a:pt x="6755995" y="544512"/>
                </a:cubicBezTo>
                <a:cubicBezTo>
                  <a:pt x="6752027" y="540540"/>
                  <a:pt x="6750045" y="546498"/>
                  <a:pt x="6748062" y="548484"/>
                </a:cubicBezTo>
                <a:cubicBezTo>
                  <a:pt x="6730212" y="562387"/>
                  <a:pt x="6714345" y="564374"/>
                  <a:pt x="6698479" y="552456"/>
                </a:cubicBezTo>
                <a:cubicBezTo>
                  <a:pt x="6680629" y="540539"/>
                  <a:pt x="6672696" y="518691"/>
                  <a:pt x="6678646" y="500815"/>
                </a:cubicBezTo>
                <a:cubicBezTo>
                  <a:pt x="6680629" y="490885"/>
                  <a:pt x="6686579" y="488898"/>
                  <a:pt x="6694512" y="496843"/>
                </a:cubicBezTo>
                <a:cubicBezTo>
                  <a:pt x="6708395" y="508760"/>
                  <a:pt x="6716329" y="504788"/>
                  <a:pt x="6730211" y="490885"/>
                </a:cubicBezTo>
                <a:cubicBezTo>
                  <a:pt x="6748062" y="469036"/>
                  <a:pt x="6789711" y="463078"/>
                  <a:pt x="6805577" y="476981"/>
                </a:cubicBezTo>
                <a:cubicBezTo>
                  <a:pt x="6817478" y="488898"/>
                  <a:pt x="6827394" y="488898"/>
                  <a:pt x="6839294" y="484926"/>
                </a:cubicBezTo>
                <a:cubicBezTo>
                  <a:pt x="6855160" y="480954"/>
                  <a:pt x="6871027" y="480954"/>
                  <a:pt x="6880944" y="498829"/>
                </a:cubicBezTo>
                <a:cubicBezTo>
                  <a:pt x="6886894" y="510746"/>
                  <a:pt x="6898794" y="506774"/>
                  <a:pt x="6908710" y="502802"/>
                </a:cubicBezTo>
                <a:cubicBezTo>
                  <a:pt x="6918627" y="498829"/>
                  <a:pt x="6928544" y="492871"/>
                  <a:pt x="6938460" y="496843"/>
                </a:cubicBezTo>
                <a:cubicBezTo>
                  <a:pt x="6952343" y="498829"/>
                  <a:pt x="6946393" y="512733"/>
                  <a:pt x="6954327" y="528622"/>
                </a:cubicBezTo>
                <a:cubicBezTo>
                  <a:pt x="6964243" y="486912"/>
                  <a:pt x="7001926" y="498829"/>
                  <a:pt x="7027708" y="480954"/>
                </a:cubicBezTo>
                <a:cubicBezTo>
                  <a:pt x="7023743" y="488898"/>
                  <a:pt x="7021759" y="492871"/>
                  <a:pt x="7019776" y="496843"/>
                </a:cubicBezTo>
                <a:cubicBezTo>
                  <a:pt x="7007877" y="526636"/>
                  <a:pt x="7015808" y="538553"/>
                  <a:pt x="7047542" y="538553"/>
                </a:cubicBezTo>
                <a:cubicBezTo>
                  <a:pt x="7069359" y="536567"/>
                  <a:pt x="7089192" y="536567"/>
                  <a:pt x="7111009" y="538553"/>
                </a:cubicBezTo>
                <a:cubicBezTo>
                  <a:pt x="7144725" y="544512"/>
                  <a:pt x="7176458" y="556429"/>
                  <a:pt x="7204224" y="576291"/>
                </a:cubicBezTo>
                <a:cubicBezTo>
                  <a:pt x="7226041" y="590194"/>
                  <a:pt x="7235957" y="586222"/>
                  <a:pt x="7243891" y="564374"/>
                </a:cubicBezTo>
                <a:cubicBezTo>
                  <a:pt x="7249841" y="538553"/>
                  <a:pt x="7263724" y="530608"/>
                  <a:pt x="7289507" y="536567"/>
                </a:cubicBezTo>
                <a:cubicBezTo>
                  <a:pt x="7305374" y="538553"/>
                  <a:pt x="7321240" y="542526"/>
                  <a:pt x="7339090" y="540539"/>
                </a:cubicBezTo>
                <a:cubicBezTo>
                  <a:pt x="7349006" y="540540"/>
                  <a:pt x="7358923" y="544512"/>
                  <a:pt x="7364873" y="554443"/>
                </a:cubicBezTo>
                <a:cubicBezTo>
                  <a:pt x="7366856" y="558415"/>
                  <a:pt x="7366856" y="562388"/>
                  <a:pt x="7372806" y="558415"/>
                </a:cubicBezTo>
                <a:cubicBezTo>
                  <a:pt x="7396605" y="540540"/>
                  <a:pt x="7424372" y="544512"/>
                  <a:pt x="7450156" y="546498"/>
                </a:cubicBezTo>
                <a:cubicBezTo>
                  <a:pt x="7463047" y="547491"/>
                  <a:pt x="7475443" y="547491"/>
                  <a:pt x="7487095" y="544760"/>
                </a:cubicBezTo>
                <a:lnTo>
                  <a:pt x="7494279" y="540751"/>
                </a:lnTo>
                <a:lnTo>
                  <a:pt x="8631073" y="1197079"/>
                </a:lnTo>
                <a:lnTo>
                  <a:pt x="6148907" y="5496316"/>
                </a:lnTo>
                <a:lnTo>
                  <a:pt x="6062713" y="5507290"/>
                </a:lnTo>
                <a:cubicBezTo>
                  <a:pt x="5944823" y="5523471"/>
                  <a:pt x="5828388" y="5541270"/>
                  <a:pt x="5710498" y="5554215"/>
                </a:cubicBezTo>
                <a:cubicBezTo>
                  <a:pt x="5598429" y="5567159"/>
                  <a:pt x="5486361" y="5575250"/>
                  <a:pt x="5374292" y="5575250"/>
                </a:cubicBezTo>
                <a:cubicBezTo>
                  <a:pt x="5288421" y="5575250"/>
                  <a:pt x="5202551" y="5580104"/>
                  <a:pt x="5116680" y="5588194"/>
                </a:cubicBezTo>
                <a:cubicBezTo>
                  <a:pt x="5051185" y="5594666"/>
                  <a:pt x="4985691" y="5601139"/>
                  <a:pt x="4920196" y="5604375"/>
                </a:cubicBezTo>
                <a:cubicBezTo>
                  <a:pt x="4873622" y="5605993"/>
                  <a:pt x="4827048" y="5607612"/>
                  <a:pt x="4779019" y="5610847"/>
                </a:cubicBezTo>
                <a:cubicBezTo>
                  <a:pt x="4749910" y="5610848"/>
                  <a:pt x="4719346" y="5610848"/>
                  <a:pt x="4690237" y="5612466"/>
                </a:cubicBezTo>
                <a:cubicBezTo>
                  <a:pt x="4680049" y="5612466"/>
                  <a:pt x="4671316" y="5612466"/>
                  <a:pt x="4662584" y="5612466"/>
                </a:cubicBezTo>
                <a:cubicBezTo>
                  <a:pt x="4659673" y="5612466"/>
                  <a:pt x="4658218" y="5610848"/>
                  <a:pt x="4656762" y="5610847"/>
                </a:cubicBezTo>
                <a:cubicBezTo>
                  <a:pt x="4518496" y="5602757"/>
                  <a:pt x="4380229" y="5610847"/>
                  <a:pt x="4241963" y="5597903"/>
                </a:cubicBezTo>
                <a:cubicBezTo>
                  <a:pt x="4205577" y="5594667"/>
                  <a:pt x="4169191" y="5594666"/>
                  <a:pt x="4132805" y="5589813"/>
                </a:cubicBezTo>
                <a:cubicBezTo>
                  <a:pt x="4052756" y="5580104"/>
                  <a:pt x="3974163" y="5573632"/>
                  <a:pt x="3894114" y="5568777"/>
                </a:cubicBezTo>
                <a:cubicBezTo>
                  <a:pt x="3831530" y="5565541"/>
                  <a:pt x="3768946" y="5562305"/>
                  <a:pt x="3706362" y="5549360"/>
                </a:cubicBezTo>
                <a:cubicBezTo>
                  <a:pt x="3648145" y="5536415"/>
                  <a:pt x="3589927" y="5526707"/>
                  <a:pt x="3531710" y="5529943"/>
                </a:cubicBezTo>
                <a:cubicBezTo>
                  <a:pt x="3525888" y="5529943"/>
                  <a:pt x="3521522" y="5529943"/>
                  <a:pt x="3517155" y="5525089"/>
                </a:cubicBezTo>
                <a:cubicBezTo>
                  <a:pt x="3490958" y="5499199"/>
                  <a:pt x="3460394" y="5495963"/>
                  <a:pt x="3426918" y="5497582"/>
                </a:cubicBezTo>
                <a:cubicBezTo>
                  <a:pt x="3394899" y="5499200"/>
                  <a:pt x="3362880" y="5499200"/>
                  <a:pt x="3330860" y="5492727"/>
                </a:cubicBezTo>
                <a:cubicBezTo>
                  <a:pt x="3277009" y="5481401"/>
                  <a:pt x="3224613" y="5466838"/>
                  <a:pt x="3169306" y="5465220"/>
                </a:cubicBezTo>
                <a:cubicBezTo>
                  <a:pt x="3144564" y="5465219"/>
                  <a:pt x="3122732" y="5455511"/>
                  <a:pt x="3105267" y="5436094"/>
                </a:cubicBezTo>
                <a:cubicBezTo>
                  <a:pt x="3099445" y="5429622"/>
                  <a:pt x="3095079" y="5429622"/>
                  <a:pt x="3089257" y="5434476"/>
                </a:cubicBezTo>
                <a:cubicBezTo>
                  <a:pt x="3076159" y="5442566"/>
                  <a:pt x="3063060" y="5447421"/>
                  <a:pt x="3051416" y="5434476"/>
                </a:cubicBezTo>
                <a:cubicBezTo>
                  <a:pt x="3035406" y="5419913"/>
                  <a:pt x="3017941" y="5416677"/>
                  <a:pt x="2997565" y="5418295"/>
                </a:cubicBezTo>
                <a:cubicBezTo>
                  <a:pt x="2967001" y="5419913"/>
                  <a:pt x="2939348" y="5411823"/>
                  <a:pt x="2914605" y="5390788"/>
                </a:cubicBezTo>
                <a:cubicBezTo>
                  <a:pt x="2900051" y="5377843"/>
                  <a:pt x="2879675" y="5371371"/>
                  <a:pt x="2865120" y="5381079"/>
                </a:cubicBezTo>
                <a:cubicBezTo>
                  <a:pt x="2838922" y="5398878"/>
                  <a:pt x="2817091" y="5392406"/>
                  <a:pt x="2793804" y="5377843"/>
                </a:cubicBezTo>
                <a:cubicBezTo>
                  <a:pt x="2782160" y="5371371"/>
                  <a:pt x="2769062" y="5364898"/>
                  <a:pt x="2754507" y="5368134"/>
                </a:cubicBezTo>
                <a:cubicBezTo>
                  <a:pt x="2747230" y="5371371"/>
                  <a:pt x="2744319" y="5366516"/>
                  <a:pt x="2744319" y="5360044"/>
                </a:cubicBezTo>
                <a:cubicBezTo>
                  <a:pt x="2744319" y="5355190"/>
                  <a:pt x="2744319" y="5351953"/>
                  <a:pt x="2744319" y="5348717"/>
                </a:cubicBezTo>
                <a:cubicBezTo>
                  <a:pt x="2745775" y="5330918"/>
                  <a:pt x="2744319" y="5330918"/>
                  <a:pt x="2731220" y="5339009"/>
                </a:cubicBezTo>
                <a:cubicBezTo>
                  <a:pt x="2716666" y="5347099"/>
                  <a:pt x="2700656" y="5353572"/>
                  <a:pt x="2686102" y="5358426"/>
                </a:cubicBezTo>
                <a:cubicBezTo>
                  <a:pt x="2680280" y="5360044"/>
                  <a:pt x="2674458" y="5361662"/>
                  <a:pt x="2670092" y="5356808"/>
                </a:cubicBezTo>
                <a:cubicBezTo>
                  <a:pt x="2665725" y="5351953"/>
                  <a:pt x="2668636" y="5345481"/>
                  <a:pt x="2671547" y="5340627"/>
                </a:cubicBezTo>
                <a:cubicBezTo>
                  <a:pt x="2678825" y="5327682"/>
                  <a:pt x="2674458" y="5321210"/>
                  <a:pt x="2662815" y="5319592"/>
                </a:cubicBezTo>
                <a:cubicBezTo>
                  <a:pt x="2658448" y="5317974"/>
                  <a:pt x="2654082" y="5314737"/>
                  <a:pt x="2649716" y="5314737"/>
                </a:cubicBezTo>
                <a:cubicBezTo>
                  <a:pt x="2639528" y="5314737"/>
                  <a:pt x="2638072" y="5309883"/>
                  <a:pt x="2643894" y="5300175"/>
                </a:cubicBezTo>
                <a:cubicBezTo>
                  <a:pt x="2646805" y="5296938"/>
                  <a:pt x="2649716" y="5292084"/>
                  <a:pt x="2645349" y="5288848"/>
                </a:cubicBezTo>
                <a:cubicBezTo>
                  <a:pt x="2642439" y="5283994"/>
                  <a:pt x="2638072" y="5285612"/>
                  <a:pt x="2633706" y="5287230"/>
                </a:cubicBezTo>
                <a:cubicBezTo>
                  <a:pt x="2622063" y="5293702"/>
                  <a:pt x="2610419" y="5290466"/>
                  <a:pt x="2597320" y="5287230"/>
                </a:cubicBezTo>
                <a:cubicBezTo>
                  <a:pt x="2558023" y="5274285"/>
                  <a:pt x="2523093" y="5285612"/>
                  <a:pt x="2489618" y="5308265"/>
                </a:cubicBezTo>
                <a:cubicBezTo>
                  <a:pt x="2483796" y="5311501"/>
                  <a:pt x="2480885" y="5319592"/>
                  <a:pt x="2473608" y="5321210"/>
                </a:cubicBezTo>
                <a:cubicBezTo>
                  <a:pt x="2475063" y="5313119"/>
                  <a:pt x="2476519" y="5306647"/>
                  <a:pt x="2477974" y="5298557"/>
                </a:cubicBezTo>
                <a:cubicBezTo>
                  <a:pt x="2480885" y="5282376"/>
                  <a:pt x="2475063" y="5272667"/>
                  <a:pt x="2461964" y="5269431"/>
                </a:cubicBezTo>
                <a:cubicBezTo>
                  <a:pt x="2418301" y="5258104"/>
                  <a:pt x="2374638" y="5246778"/>
                  <a:pt x="2330975" y="5235451"/>
                </a:cubicBezTo>
                <a:cubicBezTo>
                  <a:pt x="2314965" y="5232215"/>
                  <a:pt x="2298956" y="5233833"/>
                  <a:pt x="2282946" y="5227361"/>
                </a:cubicBezTo>
                <a:cubicBezTo>
                  <a:pt x="2272758" y="5222506"/>
                  <a:pt x="2266936" y="5217652"/>
                  <a:pt x="2269847" y="5203089"/>
                </a:cubicBezTo>
                <a:cubicBezTo>
                  <a:pt x="2271302" y="5185290"/>
                  <a:pt x="2259659" y="5175582"/>
                  <a:pt x="2245104" y="5183672"/>
                </a:cubicBezTo>
                <a:cubicBezTo>
                  <a:pt x="2233461" y="5190145"/>
                  <a:pt x="2224728" y="5188525"/>
                  <a:pt x="2214540" y="5182054"/>
                </a:cubicBezTo>
                <a:cubicBezTo>
                  <a:pt x="2208719" y="5175582"/>
                  <a:pt x="2202897" y="5175582"/>
                  <a:pt x="2195620" y="5182054"/>
                </a:cubicBezTo>
                <a:cubicBezTo>
                  <a:pt x="2188342" y="5190145"/>
                  <a:pt x="2179610" y="5191763"/>
                  <a:pt x="2170877" y="5186908"/>
                </a:cubicBezTo>
                <a:cubicBezTo>
                  <a:pt x="2165055" y="5185290"/>
                  <a:pt x="2157778" y="5180436"/>
                  <a:pt x="2151957" y="5180436"/>
                </a:cubicBezTo>
                <a:cubicBezTo>
                  <a:pt x="2143224" y="5180436"/>
                  <a:pt x="2140313" y="5175582"/>
                  <a:pt x="2138858" y="5167491"/>
                </a:cubicBezTo>
                <a:cubicBezTo>
                  <a:pt x="2134491" y="5151310"/>
                  <a:pt x="2131580" y="5149692"/>
                  <a:pt x="2117026" y="5159401"/>
                </a:cubicBezTo>
                <a:cubicBezTo>
                  <a:pt x="2108293" y="5165873"/>
                  <a:pt x="2099561" y="5173964"/>
                  <a:pt x="2089373" y="5177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84" name="Google Shape;384;p50"/>
          <p:cNvSpPr/>
          <p:nvPr/>
        </p:nvSpPr>
        <p:spPr>
          <a:xfrm rot="1130521">
            <a:off x="1130031" y="3343456"/>
            <a:ext cx="1678880" cy="729210"/>
          </a:xfrm>
          <a:custGeom>
            <a:rect b="b" l="l" r="r" t="t"/>
            <a:pathLst>
              <a:path extrusionOk="0" h="409575" w="942975">
                <a:moveTo>
                  <a:pt x="935355" y="42386"/>
                </a:moveTo>
                <a:cubicBezTo>
                  <a:pt x="923925" y="18574"/>
                  <a:pt x="902970" y="11906"/>
                  <a:pt x="879157" y="10954"/>
                </a:cubicBezTo>
                <a:cubicBezTo>
                  <a:pt x="858203" y="10001"/>
                  <a:pt x="837248" y="10954"/>
                  <a:pt x="816293" y="10954"/>
                </a:cubicBezTo>
                <a:cubicBezTo>
                  <a:pt x="810578" y="10954"/>
                  <a:pt x="806768" y="10001"/>
                  <a:pt x="807720" y="2381"/>
                </a:cubicBezTo>
                <a:cubicBezTo>
                  <a:pt x="802957" y="-1429"/>
                  <a:pt x="798195" y="476"/>
                  <a:pt x="793432" y="476"/>
                </a:cubicBezTo>
                <a:cubicBezTo>
                  <a:pt x="694373" y="476"/>
                  <a:pt x="596265" y="476"/>
                  <a:pt x="497205" y="476"/>
                </a:cubicBezTo>
                <a:cubicBezTo>
                  <a:pt x="381000" y="476"/>
                  <a:pt x="263843" y="476"/>
                  <a:pt x="147638" y="476"/>
                </a:cubicBezTo>
                <a:cubicBezTo>
                  <a:pt x="140018" y="476"/>
                  <a:pt x="134302" y="476"/>
                  <a:pt x="132398" y="10001"/>
                </a:cubicBezTo>
                <a:cubicBezTo>
                  <a:pt x="108585" y="10001"/>
                  <a:pt x="83820" y="10954"/>
                  <a:pt x="60008" y="10954"/>
                </a:cubicBezTo>
                <a:cubicBezTo>
                  <a:pt x="51435" y="10954"/>
                  <a:pt x="43815" y="11906"/>
                  <a:pt x="35243" y="15716"/>
                </a:cubicBezTo>
                <a:cubicBezTo>
                  <a:pt x="10477" y="25241"/>
                  <a:pt x="0" y="56674"/>
                  <a:pt x="0" y="86201"/>
                </a:cubicBezTo>
                <a:cubicBezTo>
                  <a:pt x="0" y="108109"/>
                  <a:pt x="16193" y="144304"/>
                  <a:pt x="38100" y="150019"/>
                </a:cubicBezTo>
                <a:cubicBezTo>
                  <a:pt x="46673" y="152876"/>
                  <a:pt x="56198" y="150971"/>
                  <a:pt x="64770" y="153829"/>
                </a:cubicBezTo>
                <a:cubicBezTo>
                  <a:pt x="87630" y="151924"/>
                  <a:pt x="109538" y="151924"/>
                  <a:pt x="132398" y="153829"/>
                </a:cubicBezTo>
                <a:lnTo>
                  <a:pt x="132398" y="153829"/>
                </a:lnTo>
                <a:cubicBezTo>
                  <a:pt x="135255" y="158591"/>
                  <a:pt x="133350" y="163354"/>
                  <a:pt x="133350" y="169069"/>
                </a:cubicBezTo>
                <a:cubicBezTo>
                  <a:pt x="133350" y="227171"/>
                  <a:pt x="133350" y="230029"/>
                  <a:pt x="133350" y="288131"/>
                </a:cubicBezTo>
                <a:cubicBezTo>
                  <a:pt x="133350" y="314801"/>
                  <a:pt x="132398" y="341471"/>
                  <a:pt x="134302" y="368141"/>
                </a:cubicBezTo>
                <a:cubicBezTo>
                  <a:pt x="140970" y="399574"/>
                  <a:pt x="155257" y="411956"/>
                  <a:pt x="188595" y="411956"/>
                </a:cubicBezTo>
                <a:cubicBezTo>
                  <a:pt x="373380" y="411956"/>
                  <a:pt x="558165" y="411956"/>
                  <a:pt x="743903" y="411956"/>
                </a:cubicBezTo>
                <a:cubicBezTo>
                  <a:pt x="754380" y="411956"/>
                  <a:pt x="763905" y="411004"/>
                  <a:pt x="773430" y="406241"/>
                </a:cubicBezTo>
                <a:cubicBezTo>
                  <a:pt x="797243" y="394811"/>
                  <a:pt x="808673" y="375761"/>
                  <a:pt x="808673" y="350044"/>
                </a:cubicBezTo>
                <a:cubicBezTo>
                  <a:pt x="808673" y="271939"/>
                  <a:pt x="808673" y="248126"/>
                  <a:pt x="808673" y="170021"/>
                </a:cubicBezTo>
                <a:cubicBezTo>
                  <a:pt x="808673" y="165259"/>
                  <a:pt x="807720" y="159544"/>
                  <a:pt x="809625" y="154781"/>
                </a:cubicBezTo>
                <a:cubicBezTo>
                  <a:pt x="814388" y="151924"/>
                  <a:pt x="819150" y="153829"/>
                  <a:pt x="823913" y="153829"/>
                </a:cubicBezTo>
                <a:cubicBezTo>
                  <a:pt x="847725" y="152876"/>
                  <a:pt x="872490" y="154781"/>
                  <a:pt x="896303" y="152876"/>
                </a:cubicBezTo>
                <a:cubicBezTo>
                  <a:pt x="913448" y="147161"/>
                  <a:pt x="970598" y="114776"/>
                  <a:pt x="935355" y="42386"/>
                </a:cubicBezTo>
                <a:close/>
                <a:moveTo>
                  <a:pt x="135255" y="111919"/>
                </a:moveTo>
                <a:cubicBezTo>
                  <a:pt x="135255" y="119539"/>
                  <a:pt x="133350" y="128111"/>
                  <a:pt x="125730" y="128111"/>
                </a:cubicBezTo>
                <a:cubicBezTo>
                  <a:pt x="102870" y="128111"/>
                  <a:pt x="80010" y="128111"/>
                  <a:pt x="57150" y="128111"/>
                </a:cubicBezTo>
                <a:cubicBezTo>
                  <a:pt x="38100" y="128111"/>
                  <a:pt x="23813" y="99536"/>
                  <a:pt x="23813" y="81439"/>
                </a:cubicBezTo>
                <a:cubicBezTo>
                  <a:pt x="23813" y="63341"/>
                  <a:pt x="37148" y="36671"/>
                  <a:pt x="55245" y="34766"/>
                </a:cubicBezTo>
                <a:cubicBezTo>
                  <a:pt x="56198" y="34766"/>
                  <a:pt x="58102" y="34766"/>
                  <a:pt x="59055" y="34766"/>
                </a:cubicBezTo>
                <a:cubicBezTo>
                  <a:pt x="70485" y="34766"/>
                  <a:pt x="80963" y="34766"/>
                  <a:pt x="92393" y="34766"/>
                </a:cubicBezTo>
                <a:cubicBezTo>
                  <a:pt x="103823" y="34766"/>
                  <a:pt x="114300" y="34766"/>
                  <a:pt x="125730" y="34766"/>
                </a:cubicBezTo>
                <a:cubicBezTo>
                  <a:pt x="132398" y="34766"/>
                  <a:pt x="135255" y="36671"/>
                  <a:pt x="135255" y="44291"/>
                </a:cubicBezTo>
                <a:cubicBezTo>
                  <a:pt x="135255" y="59531"/>
                  <a:pt x="135255" y="95726"/>
                  <a:pt x="135255" y="111919"/>
                </a:cubicBezTo>
                <a:close/>
                <a:moveTo>
                  <a:pt x="886778" y="128111"/>
                </a:moveTo>
                <a:cubicBezTo>
                  <a:pt x="862965" y="129064"/>
                  <a:pt x="840105" y="128111"/>
                  <a:pt x="816293" y="128111"/>
                </a:cubicBezTo>
                <a:cubicBezTo>
                  <a:pt x="809625" y="128111"/>
                  <a:pt x="807720" y="119539"/>
                  <a:pt x="807720" y="112871"/>
                </a:cubicBezTo>
                <a:cubicBezTo>
                  <a:pt x="807720" y="96679"/>
                  <a:pt x="807720" y="59531"/>
                  <a:pt x="807720" y="43339"/>
                </a:cubicBezTo>
                <a:cubicBezTo>
                  <a:pt x="807720" y="36671"/>
                  <a:pt x="810578" y="34766"/>
                  <a:pt x="816293" y="34766"/>
                </a:cubicBezTo>
                <a:cubicBezTo>
                  <a:pt x="828675" y="34766"/>
                  <a:pt x="840105" y="34766"/>
                  <a:pt x="852488" y="34766"/>
                </a:cubicBezTo>
                <a:cubicBezTo>
                  <a:pt x="852488" y="34766"/>
                  <a:pt x="852488" y="34766"/>
                  <a:pt x="852488" y="34766"/>
                </a:cubicBezTo>
                <a:cubicBezTo>
                  <a:pt x="863918" y="34766"/>
                  <a:pt x="875348" y="33814"/>
                  <a:pt x="886778" y="34766"/>
                </a:cubicBezTo>
                <a:cubicBezTo>
                  <a:pt x="905828" y="35719"/>
                  <a:pt x="919163" y="63341"/>
                  <a:pt x="919163" y="81439"/>
                </a:cubicBezTo>
                <a:cubicBezTo>
                  <a:pt x="919163" y="99536"/>
                  <a:pt x="904875" y="127159"/>
                  <a:pt x="886778" y="12811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85" name="Google Shape;385;p50"/>
          <p:cNvSpPr/>
          <p:nvPr/>
        </p:nvSpPr>
        <p:spPr>
          <a:xfrm rot="-2116133">
            <a:off x="1266742" y="2503488"/>
            <a:ext cx="1150593" cy="230119"/>
          </a:xfrm>
          <a:custGeom>
            <a:rect b="b" l="l" r="r" t="t"/>
            <a:pathLst>
              <a:path extrusionOk="0" h="142875" w="714375">
                <a:moveTo>
                  <a:pt x="714949" y="132398"/>
                </a:moveTo>
                <a:cubicBezTo>
                  <a:pt x="713997" y="126683"/>
                  <a:pt x="711139" y="122873"/>
                  <a:pt x="704472" y="122873"/>
                </a:cubicBezTo>
                <a:cubicBezTo>
                  <a:pt x="674944" y="124778"/>
                  <a:pt x="648274" y="111442"/>
                  <a:pt x="619699" y="107633"/>
                </a:cubicBezTo>
                <a:cubicBezTo>
                  <a:pt x="600649" y="105728"/>
                  <a:pt x="519687" y="97155"/>
                  <a:pt x="505399" y="95250"/>
                </a:cubicBezTo>
                <a:cubicBezTo>
                  <a:pt x="496827" y="96203"/>
                  <a:pt x="487302" y="93345"/>
                  <a:pt x="488254" y="79058"/>
                </a:cubicBezTo>
                <a:cubicBezTo>
                  <a:pt x="489207" y="65723"/>
                  <a:pt x="489207" y="53340"/>
                  <a:pt x="482539" y="40005"/>
                </a:cubicBezTo>
                <a:cubicBezTo>
                  <a:pt x="472062" y="16192"/>
                  <a:pt x="452059" y="4763"/>
                  <a:pt x="428247" y="953"/>
                </a:cubicBezTo>
                <a:cubicBezTo>
                  <a:pt x="400624" y="0"/>
                  <a:pt x="379669" y="0"/>
                  <a:pt x="357762" y="0"/>
                </a:cubicBezTo>
                <a:cubicBezTo>
                  <a:pt x="336807" y="0"/>
                  <a:pt x="314899" y="0"/>
                  <a:pt x="287277" y="953"/>
                </a:cubicBezTo>
                <a:cubicBezTo>
                  <a:pt x="262512" y="4763"/>
                  <a:pt x="243462" y="16192"/>
                  <a:pt x="232984" y="40005"/>
                </a:cubicBezTo>
                <a:cubicBezTo>
                  <a:pt x="227269" y="53340"/>
                  <a:pt x="226317" y="65723"/>
                  <a:pt x="227269" y="79058"/>
                </a:cubicBezTo>
                <a:cubicBezTo>
                  <a:pt x="229174" y="93345"/>
                  <a:pt x="218697" y="96203"/>
                  <a:pt x="210124" y="95250"/>
                </a:cubicBezTo>
                <a:cubicBezTo>
                  <a:pt x="195837" y="98108"/>
                  <a:pt x="114874" y="105728"/>
                  <a:pt x="95824" y="107633"/>
                </a:cubicBezTo>
                <a:cubicBezTo>
                  <a:pt x="67249" y="111442"/>
                  <a:pt x="40579" y="124778"/>
                  <a:pt x="11052" y="122873"/>
                </a:cubicBezTo>
                <a:cubicBezTo>
                  <a:pt x="4384" y="122873"/>
                  <a:pt x="574" y="126683"/>
                  <a:pt x="574" y="132398"/>
                </a:cubicBezTo>
                <a:cubicBezTo>
                  <a:pt x="-378" y="139065"/>
                  <a:pt x="-1331" y="146685"/>
                  <a:pt x="8194" y="147638"/>
                </a:cubicBezTo>
                <a:cubicBezTo>
                  <a:pt x="12004" y="148590"/>
                  <a:pt x="15814" y="148590"/>
                  <a:pt x="18672" y="148590"/>
                </a:cubicBezTo>
                <a:cubicBezTo>
                  <a:pt x="131067" y="148590"/>
                  <a:pt x="243462" y="148590"/>
                  <a:pt x="355857" y="148590"/>
                </a:cubicBezTo>
                <a:cubicBezTo>
                  <a:pt x="468252" y="148590"/>
                  <a:pt x="580647" y="148590"/>
                  <a:pt x="693042" y="148590"/>
                </a:cubicBezTo>
                <a:cubicBezTo>
                  <a:pt x="696852" y="148590"/>
                  <a:pt x="700662" y="148590"/>
                  <a:pt x="703519" y="147638"/>
                </a:cubicBezTo>
                <a:cubicBezTo>
                  <a:pt x="716854" y="146685"/>
                  <a:pt x="715902" y="139065"/>
                  <a:pt x="714949" y="132398"/>
                </a:cubicBezTo>
                <a:close/>
                <a:moveTo>
                  <a:pt x="453964" y="93345"/>
                </a:moveTo>
                <a:cubicBezTo>
                  <a:pt x="398719" y="94298"/>
                  <a:pt x="309184" y="95250"/>
                  <a:pt x="264417" y="93345"/>
                </a:cubicBezTo>
                <a:cubicBezTo>
                  <a:pt x="254892" y="93345"/>
                  <a:pt x="252034" y="91440"/>
                  <a:pt x="252034" y="81915"/>
                </a:cubicBezTo>
                <a:cubicBezTo>
                  <a:pt x="252034" y="40958"/>
                  <a:pt x="268227" y="24765"/>
                  <a:pt x="309184" y="24765"/>
                </a:cubicBezTo>
                <a:cubicBezTo>
                  <a:pt x="330139" y="24765"/>
                  <a:pt x="388242" y="24765"/>
                  <a:pt x="409197" y="24765"/>
                </a:cubicBezTo>
                <a:cubicBezTo>
                  <a:pt x="450154" y="24765"/>
                  <a:pt x="466347" y="40958"/>
                  <a:pt x="466347" y="81915"/>
                </a:cubicBezTo>
                <a:cubicBezTo>
                  <a:pt x="466347" y="91440"/>
                  <a:pt x="463489" y="93345"/>
                  <a:pt x="453964" y="9334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86" name="Google Shape;386;p50"/>
          <p:cNvSpPr/>
          <p:nvPr/>
        </p:nvSpPr>
        <p:spPr>
          <a:xfrm rot="-1275030">
            <a:off x="2981522" y="2256541"/>
            <a:ext cx="786422" cy="463575"/>
          </a:xfrm>
          <a:custGeom>
            <a:rect b="b" l="l" r="r" t="t"/>
            <a:pathLst>
              <a:path extrusionOk="0" h="533400" w="904875">
                <a:moveTo>
                  <a:pt x="868939" y="28667"/>
                </a:moveTo>
                <a:cubicBezTo>
                  <a:pt x="868939" y="28667"/>
                  <a:pt x="507942" y="9617"/>
                  <a:pt x="444124" y="5807"/>
                </a:cubicBezTo>
                <a:cubicBezTo>
                  <a:pt x="384117" y="1997"/>
                  <a:pt x="230764" y="-2765"/>
                  <a:pt x="179329" y="1997"/>
                </a:cubicBezTo>
                <a:cubicBezTo>
                  <a:pt x="126942" y="7712"/>
                  <a:pt x="4069" y="61052"/>
                  <a:pt x="259" y="147730"/>
                </a:cubicBezTo>
                <a:cubicBezTo>
                  <a:pt x="-4503" y="252505"/>
                  <a:pt x="57409" y="303940"/>
                  <a:pt x="100272" y="314417"/>
                </a:cubicBezTo>
                <a:cubicBezTo>
                  <a:pt x="126942" y="321085"/>
                  <a:pt x="275532" y="341087"/>
                  <a:pt x="284104" y="344897"/>
                </a:cubicBezTo>
                <a:cubicBezTo>
                  <a:pt x="292677" y="348707"/>
                  <a:pt x="310774" y="355375"/>
                  <a:pt x="311727" y="366805"/>
                </a:cubicBezTo>
                <a:cubicBezTo>
                  <a:pt x="312679" y="378235"/>
                  <a:pt x="253624" y="402047"/>
                  <a:pt x="233622" y="422050"/>
                </a:cubicBezTo>
                <a:cubicBezTo>
                  <a:pt x="213619" y="441100"/>
                  <a:pt x="195522" y="480152"/>
                  <a:pt x="207904" y="511585"/>
                </a:cubicBezTo>
                <a:cubicBezTo>
                  <a:pt x="214572" y="528730"/>
                  <a:pt x="251719" y="537302"/>
                  <a:pt x="279342" y="532540"/>
                </a:cubicBezTo>
                <a:cubicBezTo>
                  <a:pt x="306964" y="527777"/>
                  <a:pt x="418407" y="479200"/>
                  <a:pt x="465079" y="459197"/>
                </a:cubicBezTo>
                <a:cubicBezTo>
                  <a:pt x="509847" y="440147"/>
                  <a:pt x="653674" y="419192"/>
                  <a:pt x="817504" y="433480"/>
                </a:cubicBezTo>
                <a:cubicBezTo>
                  <a:pt x="831792" y="434432"/>
                  <a:pt x="831792" y="407762"/>
                  <a:pt x="831792" y="407762"/>
                </a:cubicBezTo>
                <a:lnTo>
                  <a:pt x="831792" y="103915"/>
                </a:lnTo>
                <a:cubicBezTo>
                  <a:pt x="831792" y="103915"/>
                  <a:pt x="830839" y="97247"/>
                  <a:pt x="835602" y="94390"/>
                </a:cubicBezTo>
                <a:lnTo>
                  <a:pt x="869892" y="94390"/>
                </a:lnTo>
                <a:cubicBezTo>
                  <a:pt x="893704" y="94390"/>
                  <a:pt x="912754" y="85817"/>
                  <a:pt x="912754" y="62005"/>
                </a:cubicBezTo>
                <a:cubicBezTo>
                  <a:pt x="911802" y="37240"/>
                  <a:pt x="892752" y="28667"/>
                  <a:pt x="868939" y="28667"/>
                </a:cubicBezTo>
                <a:close/>
                <a:moveTo>
                  <a:pt x="875607" y="80102"/>
                </a:moveTo>
                <a:cubicBezTo>
                  <a:pt x="875607" y="80102"/>
                  <a:pt x="832744" y="80102"/>
                  <a:pt x="832744" y="80102"/>
                </a:cubicBezTo>
                <a:lnTo>
                  <a:pt x="832744" y="42955"/>
                </a:lnTo>
                <a:cubicBezTo>
                  <a:pt x="832744" y="42955"/>
                  <a:pt x="875607" y="42955"/>
                  <a:pt x="875607" y="42955"/>
                </a:cubicBezTo>
                <a:cubicBezTo>
                  <a:pt x="887037" y="42955"/>
                  <a:pt x="896562" y="51527"/>
                  <a:pt x="896562" y="62005"/>
                </a:cubicBezTo>
                <a:cubicBezTo>
                  <a:pt x="896562" y="71530"/>
                  <a:pt x="887037" y="80102"/>
                  <a:pt x="875607" y="8010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87" name="Google Shape;387;p50"/>
          <p:cNvSpPr/>
          <p:nvPr/>
        </p:nvSpPr>
        <p:spPr>
          <a:xfrm rot="-3550023">
            <a:off x="1852026" y="1242909"/>
            <a:ext cx="579549" cy="1091116"/>
          </a:xfrm>
          <a:custGeom>
            <a:rect b="b" l="l" r="r" t="t"/>
            <a:pathLst>
              <a:path extrusionOk="0" h="1452563" w="771533">
                <a:moveTo>
                  <a:pt x="136945" y="585788"/>
                </a:moveTo>
                <a:lnTo>
                  <a:pt x="635103" y="585788"/>
                </a:lnTo>
                <a:cubicBezTo>
                  <a:pt x="662725" y="585788"/>
                  <a:pt x="684633" y="608648"/>
                  <a:pt x="684633" y="635318"/>
                </a:cubicBezTo>
                <a:lnTo>
                  <a:pt x="684633" y="1338263"/>
                </a:lnTo>
                <a:cubicBezTo>
                  <a:pt x="684633" y="1365885"/>
                  <a:pt x="661773" y="1387793"/>
                  <a:pt x="635103" y="1387793"/>
                </a:cubicBezTo>
                <a:lnTo>
                  <a:pt x="136945" y="1387793"/>
                </a:lnTo>
                <a:cubicBezTo>
                  <a:pt x="109323" y="1387793"/>
                  <a:pt x="87415" y="1364933"/>
                  <a:pt x="87415" y="1338263"/>
                </a:cubicBezTo>
                <a:lnTo>
                  <a:pt x="87415" y="636271"/>
                </a:lnTo>
                <a:cubicBezTo>
                  <a:pt x="87415" y="608648"/>
                  <a:pt x="110275" y="586740"/>
                  <a:pt x="136945" y="586740"/>
                </a:cubicBezTo>
                <a:close/>
                <a:moveTo>
                  <a:pt x="136945" y="566738"/>
                </a:moveTo>
                <a:cubicBezTo>
                  <a:pt x="98845" y="566738"/>
                  <a:pt x="68365" y="597218"/>
                  <a:pt x="68365" y="635318"/>
                </a:cubicBezTo>
                <a:lnTo>
                  <a:pt x="68365" y="1337310"/>
                </a:lnTo>
                <a:cubicBezTo>
                  <a:pt x="68365" y="1375410"/>
                  <a:pt x="98845" y="1405891"/>
                  <a:pt x="136945" y="1405891"/>
                </a:cubicBezTo>
                <a:lnTo>
                  <a:pt x="635103" y="1405891"/>
                </a:lnTo>
                <a:cubicBezTo>
                  <a:pt x="673203" y="1405891"/>
                  <a:pt x="703683" y="1374458"/>
                  <a:pt x="703683" y="1337310"/>
                </a:cubicBezTo>
                <a:lnTo>
                  <a:pt x="703683" y="635318"/>
                </a:lnTo>
                <a:cubicBezTo>
                  <a:pt x="703683" y="597218"/>
                  <a:pt x="673203" y="566738"/>
                  <a:pt x="635103" y="566738"/>
                </a:cubicBezTo>
                <a:close/>
                <a:moveTo>
                  <a:pt x="386500" y="50483"/>
                </a:moveTo>
                <a:cubicBezTo>
                  <a:pt x="364592" y="50483"/>
                  <a:pt x="346495" y="68580"/>
                  <a:pt x="346495" y="90488"/>
                </a:cubicBezTo>
                <a:cubicBezTo>
                  <a:pt x="346495" y="112395"/>
                  <a:pt x="364592" y="130493"/>
                  <a:pt x="386500" y="130493"/>
                </a:cubicBezTo>
                <a:cubicBezTo>
                  <a:pt x="408408" y="130493"/>
                  <a:pt x="426505" y="112395"/>
                  <a:pt x="426505" y="90488"/>
                </a:cubicBezTo>
                <a:cubicBezTo>
                  <a:pt x="426505" y="68580"/>
                  <a:pt x="408408" y="50483"/>
                  <a:pt x="386500" y="50483"/>
                </a:cubicBezTo>
                <a:close/>
                <a:moveTo>
                  <a:pt x="358877" y="0"/>
                </a:moveTo>
                <a:cubicBezTo>
                  <a:pt x="367450" y="0"/>
                  <a:pt x="376022" y="0"/>
                  <a:pt x="384595" y="0"/>
                </a:cubicBezTo>
                <a:cubicBezTo>
                  <a:pt x="385547" y="0"/>
                  <a:pt x="385547" y="0"/>
                  <a:pt x="386500" y="0"/>
                </a:cubicBezTo>
                <a:cubicBezTo>
                  <a:pt x="386500" y="0"/>
                  <a:pt x="387452" y="0"/>
                  <a:pt x="387452" y="953"/>
                </a:cubicBezTo>
                <a:cubicBezTo>
                  <a:pt x="396025" y="953"/>
                  <a:pt x="404597" y="953"/>
                  <a:pt x="413170" y="953"/>
                </a:cubicBezTo>
                <a:cubicBezTo>
                  <a:pt x="462700" y="2858"/>
                  <a:pt x="493180" y="38100"/>
                  <a:pt x="488417" y="87630"/>
                </a:cubicBezTo>
                <a:cubicBezTo>
                  <a:pt x="484608" y="130493"/>
                  <a:pt x="469367" y="173355"/>
                  <a:pt x="468415" y="217170"/>
                </a:cubicBezTo>
                <a:cubicBezTo>
                  <a:pt x="466510" y="277178"/>
                  <a:pt x="470320" y="358140"/>
                  <a:pt x="489370" y="417195"/>
                </a:cubicBezTo>
                <a:cubicBezTo>
                  <a:pt x="501752" y="456248"/>
                  <a:pt x="526517" y="480060"/>
                  <a:pt x="569380" y="484823"/>
                </a:cubicBezTo>
                <a:cubicBezTo>
                  <a:pt x="616052" y="489585"/>
                  <a:pt x="661773" y="496253"/>
                  <a:pt x="708445" y="503873"/>
                </a:cubicBezTo>
                <a:cubicBezTo>
                  <a:pt x="748450" y="510540"/>
                  <a:pt x="770358" y="539115"/>
                  <a:pt x="766547" y="580073"/>
                </a:cubicBezTo>
                <a:cubicBezTo>
                  <a:pt x="763690" y="623888"/>
                  <a:pt x="775120" y="1377315"/>
                  <a:pt x="770358" y="1391603"/>
                </a:cubicBezTo>
                <a:cubicBezTo>
                  <a:pt x="761785" y="1427798"/>
                  <a:pt x="739878" y="1447800"/>
                  <a:pt x="703683" y="1452563"/>
                </a:cubicBezTo>
                <a:cubicBezTo>
                  <a:pt x="699873" y="1452563"/>
                  <a:pt x="697015" y="1452563"/>
                  <a:pt x="693205" y="1452563"/>
                </a:cubicBezTo>
                <a:cubicBezTo>
                  <a:pt x="591287" y="1452563"/>
                  <a:pt x="489370" y="1452563"/>
                  <a:pt x="387452" y="1452563"/>
                </a:cubicBezTo>
                <a:cubicBezTo>
                  <a:pt x="386500" y="1452563"/>
                  <a:pt x="386500" y="1452563"/>
                  <a:pt x="385547" y="1452563"/>
                </a:cubicBezTo>
                <a:cubicBezTo>
                  <a:pt x="384595" y="1452563"/>
                  <a:pt x="384595" y="1452563"/>
                  <a:pt x="383642" y="1452563"/>
                </a:cubicBezTo>
                <a:cubicBezTo>
                  <a:pt x="281725" y="1452563"/>
                  <a:pt x="179807" y="1452563"/>
                  <a:pt x="77890" y="1452563"/>
                </a:cubicBezTo>
                <a:cubicBezTo>
                  <a:pt x="74080" y="1452563"/>
                  <a:pt x="71222" y="1452563"/>
                  <a:pt x="67412" y="1452563"/>
                </a:cubicBezTo>
                <a:cubicBezTo>
                  <a:pt x="31217" y="1447800"/>
                  <a:pt x="9310" y="1427798"/>
                  <a:pt x="737" y="1391603"/>
                </a:cubicBezTo>
                <a:cubicBezTo>
                  <a:pt x="-3073" y="1376363"/>
                  <a:pt x="9310" y="621983"/>
                  <a:pt x="5500" y="579120"/>
                </a:cubicBezTo>
                <a:cubicBezTo>
                  <a:pt x="2642" y="538163"/>
                  <a:pt x="23597" y="509588"/>
                  <a:pt x="63602" y="502920"/>
                </a:cubicBezTo>
                <a:cubicBezTo>
                  <a:pt x="109322" y="495300"/>
                  <a:pt x="155995" y="488633"/>
                  <a:pt x="202667" y="483870"/>
                </a:cubicBezTo>
                <a:cubicBezTo>
                  <a:pt x="245530" y="479108"/>
                  <a:pt x="270295" y="455295"/>
                  <a:pt x="282677" y="416243"/>
                </a:cubicBezTo>
                <a:cubicBezTo>
                  <a:pt x="301727" y="357188"/>
                  <a:pt x="304585" y="277178"/>
                  <a:pt x="303633" y="216218"/>
                </a:cubicBezTo>
                <a:cubicBezTo>
                  <a:pt x="302680" y="173355"/>
                  <a:pt x="287440" y="129540"/>
                  <a:pt x="283630" y="86678"/>
                </a:cubicBezTo>
                <a:cubicBezTo>
                  <a:pt x="278867" y="37148"/>
                  <a:pt x="309347" y="1905"/>
                  <a:pt x="358877"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88" name="Google Shape;388;p50"/>
          <p:cNvSpPr/>
          <p:nvPr/>
        </p:nvSpPr>
        <p:spPr>
          <a:xfrm>
            <a:off x="2005132" y="1960104"/>
            <a:ext cx="7144" cy="7144"/>
          </a:xfrm>
          <a:custGeom>
            <a:rect b="b" l="l" r="r" t="t"/>
            <a:pathLst>
              <a:path extrusionOk="0" h="9525" w="9525">
                <a:moveTo>
                  <a:pt x="10449" y="0"/>
                </a:moveTo>
                <a:cubicBezTo>
                  <a:pt x="15212" y="3810"/>
                  <a:pt x="18069" y="9525"/>
                  <a:pt x="18069" y="16192"/>
                </a:cubicBezTo>
                <a:cubicBezTo>
                  <a:pt x="12354" y="10477"/>
                  <a:pt x="6639" y="19050"/>
                  <a:pt x="924" y="18098"/>
                </a:cubicBezTo>
                <a:cubicBezTo>
                  <a:pt x="-3838" y="6667"/>
                  <a:pt x="11402" y="7620"/>
                  <a:pt x="10449" y="0"/>
                </a:cubicBezTo>
                <a:close/>
              </a:path>
            </a:pathLst>
          </a:custGeom>
          <a:solidFill>
            <a:srgbClr val="EAEAE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89" name="Google Shape;389;p50"/>
          <p:cNvSpPr/>
          <p:nvPr/>
        </p:nvSpPr>
        <p:spPr>
          <a:xfrm>
            <a:off x="1989395" y="1815086"/>
            <a:ext cx="7200" cy="14288"/>
          </a:xfrm>
          <a:custGeom>
            <a:rect b="b" l="l" r="r" t="t"/>
            <a:pathLst>
              <a:path extrusionOk="0" h="19050" w="120000">
                <a:moveTo>
                  <a:pt x="48000" y="0"/>
                </a:moveTo>
                <a:cubicBezTo>
                  <a:pt x="48000" y="7620"/>
                  <a:pt x="48000" y="15240"/>
                  <a:pt x="0" y="21908"/>
                </a:cubicBezTo>
                <a:cubicBezTo>
                  <a:pt x="24000" y="14288"/>
                  <a:pt x="-24000" y="6668"/>
                  <a:pt x="48000" y="0"/>
                </a:cubicBezTo>
                <a:close/>
              </a:path>
            </a:pathLst>
          </a:custGeom>
          <a:solidFill>
            <a:srgbClr val="EAEAE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90" name="Google Shape;390;p50"/>
          <p:cNvSpPr/>
          <p:nvPr/>
        </p:nvSpPr>
        <p:spPr>
          <a:xfrm>
            <a:off x="1989829" y="1873665"/>
            <a:ext cx="7200" cy="14288"/>
          </a:xfrm>
          <a:custGeom>
            <a:rect b="b" l="l" r="r" t="t"/>
            <a:pathLst>
              <a:path extrusionOk="0" h="19050" w="120000">
                <a:moveTo>
                  <a:pt x="4712" y="0"/>
                </a:moveTo>
                <a:cubicBezTo>
                  <a:pt x="40706" y="6667"/>
                  <a:pt x="52712" y="14288"/>
                  <a:pt x="40706" y="21907"/>
                </a:cubicBezTo>
                <a:cubicBezTo>
                  <a:pt x="-31294" y="15240"/>
                  <a:pt x="16706" y="6667"/>
                  <a:pt x="4712" y="0"/>
                </a:cubicBezTo>
                <a:close/>
              </a:path>
            </a:pathLst>
          </a:custGeom>
          <a:solidFill>
            <a:srgbClr val="EAEAE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91" name="Google Shape;391;p50"/>
          <p:cNvSpPr/>
          <p:nvPr/>
        </p:nvSpPr>
        <p:spPr>
          <a:xfrm rot="-8242170">
            <a:off x="3149941" y="1369474"/>
            <a:ext cx="234585" cy="835710"/>
          </a:xfrm>
          <a:custGeom>
            <a:rect b="b" l="l" r="r" t="t"/>
            <a:pathLst>
              <a:path extrusionOk="0" h="1628775" w="457200">
                <a:moveTo>
                  <a:pt x="321985" y="1555869"/>
                </a:moveTo>
                <a:cubicBezTo>
                  <a:pt x="341035" y="1428234"/>
                  <a:pt x="342940" y="1304409"/>
                  <a:pt x="348655" y="1175821"/>
                </a:cubicBezTo>
                <a:cubicBezTo>
                  <a:pt x="353417" y="1053901"/>
                  <a:pt x="360085" y="927219"/>
                  <a:pt x="368657" y="805299"/>
                </a:cubicBezTo>
                <a:cubicBezTo>
                  <a:pt x="382945" y="606226"/>
                  <a:pt x="433427" y="417631"/>
                  <a:pt x="461050" y="206176"/>
                </a:cubicBezTo>
                <a:cubicBezTo>
                  <a:pt x="470575" y="168076"/>
                  <a:pt x="467717" y="136644"/>
                  <a:pt x="426760" y="120451"/>
                </a:cubicBezTo>
                <a:cubicBezTo>
                  <a:pt x="328652" y="82351"/>
                  <a:pt x="240070" y="45204"/>
                  <a:pt x="141962" y="6151"/>
                </a:cubicBezTo>
                <a:cubicBezTo>
                  <a:pt x="102910" y="-9089"/>
                  <a:pt x="89575" y="4246"/>
                  <a:pt x="82907" y="43299"/>
                </a:cubicBezTo>
                <a:cubicBezTo>
                  <a:pt x="71477" y="127119"/>
                  <a:pt x="4802" y="683379"/>
                  <a:pt x="40" y="893881"/>
                </a:cubicBezTo>
                <a:cubicBezTo>
                  <a:pt x="-913" y="935791"/>
                  <a:pt x="15280" y="951031"/>
                  <a:pt x="55285" y="945316"/>
                </a:cubicBezTo>
                <a:cubicBezTo>
                  <a:pt x="108625" y="938649"/>
                  <a:pt x="146725" y="942459"/>
                  <a:pt x="200065" y="937696"/>
                </a:cubicBezTo>
                <a:cubicBezTo>
                  <a:pt x="257215" y="932934"/>
                  <a:pt x="273407" y="947221"/>
                  <a:pt x="254357" y="1000561"/>
                </a:cubicBezTo>
                <a:cubicBezTo>
                  <a:pt x="206732" y="1139626"/>
                  <a:pt x="212447" y="1248211"/>
                  <a:pt x="211495" y="1392991"/>
                </a:cubicBezTo>
                <a:cubicBezTo>
                  <a:pt x="211495" y="1411089"/>
                  <a:pt x="216257" y="1478716"/>
                  <a:pt x="201970" y="1490146"/>
                </a:cubicBezTo>
                <a:cubicBezTo>
                  <a:pt x="158155" y="1528246"/>
                  <a:pt x="175300" y="1551106"/>
                  <a:pt x="198160" y="1595874"/>
                </a:cubicBezTo>
                <a:cubicBezTo>
                  <a:pt x="211495" y="1618734"/>
                  <a:pt x="223877" y="1640641"/>
                  <a:pt x="263882" y="1632069"/>
                </a:cubicBezTo>
                <a:cubicBezTo>
                  <a:pt x="305792" y="1624449"/>
                  <a:pt x="316270" y="1594921"/>
                  <a:pt x="321985" y="1555869"/>
                </a:cubicBezTo>
                <a:close/>
                <a:moveTo>
                  <a:pt x="398185" y="216654"/>
                </a:moveTo>
                <a:cubicBezTo>
                  <a:pt x="382945" y="225226"/>
                  <a:pt x="368657" y="219511"/>
                  <a:pt x="358180" y="206176"/>
                </a:cubicBezTo>
                <a:cubicBezTo>
                  <a:pt x="350560" y="189984"/>
                  <a:pt x="353417" y="175696"/>
                  <a:pt x="367705" y="166171"/>
                </a:cubicBezTo>
                <a:cubicBezTo>
                  <a:pt x="381992" y="157599"/>
                  <a:pt x="398185" y="159504"/>
                  <a:pt x="407710" y="174744"/>
                </a:cubicBezTo>
                <a:cubicBezTo>
                  <a:pt x="419140" y="190936"/>
                  <a:pt x="415330" y="207129"/>
                  <a:pt x="398185" y="216654"/>
                </a:cubicBezTo>
                <a:close/>
                <a:moveTo>
                  <a:pt x="269597" y="1156771"/>
                </a:moveTo>
                <a:cubicBezTo>
                  <a:pt x="261977" y="1145341"/>
                  <a:pt x="262930" y="1133911"/>
                  <a:pt x="274360" y="1126291"/>
                </a:cubicBezTo>
                <a:cubicBezTo>
                  <a:pt x="285790" y="1118671"/>
                  <a:pt x="296267" y="1121529"/>
                  <a:pt x="304840" y="1131054"/>
                </a:cubicBezTo>
                <a:cubicBezTo>
                  <a:pt x="312460" y="1144389"/>
                  <a:pt x="310555" y="1155819"/>
                  <a:pt x="300077" y="1163439"/>
                </a:cubicBezTo>
                <a:cubicBezTo>
                  <a:pt x="289600" y="1170106"/>
                  <a:pt x="277217" y="1168201"/>
                  <a:pt x="269597" y="1156771"/>
                </a:cubicBezTo>
                <a:close/>
                <a:moveTo>
                  <a:pt x="263882" y="1314886"/>
                </a:moveTo>
                <a:cubicBezTo>
                  <a:pt x="256262" y="1303456"/>
                  <a:pt x="258167" y="1291074"/>
                  <a:pt x="269597" y="1283454"/>
                </a:cubicBezTo>
                <a:cubicBezTo>
                  <a:pt x="281027" y="1275834"/>
                  <a:pt x="292457" y="1279644"/>
                  <a:pt x="301030" y="1289169"/>
                </a:cubicBezTo>
                <a:cubicBezTo>
                  <a:pt x="308650" y="1301551"/>
                  <a:pt x="306745" y="1312029"/>
                  <a:pt x="295315" y="1320601"/>
                </a:cubicBezTo>
                <a:cubicBezTo>
                  <a:pt x="283885" y="1328221"/>
                  <a:pt x="271502" y="1326316"/>
                  <a:pt x="263882" y="1314886"/>
                </a:cubicBezTo>
                <a:close/>
                <a:moveTo>
                  <a:pt x="261025" y="1455856"/>
                </a:moveTo>
                <a:cubicBezTo>
                  <a:pt x="253405" y="1443474"/>
                  <a:pt x="255310" y="1432044"/>
                  <a:pt x="266740" y="1424424"/>
                </a:cubicBezTo>
                <a:cubicBezTo>
                  <a:pt x="278170" y="1416804"/>
                  <a:pt x="289600" y="1418709"/>
                  <a:pt x="297220" y="1431091"/>
                </a:cubicBezTo>
                <a:cubicBezTo>
                  <a:pt x="304840" y="1443474"/>
                  <a:pt x="301030" y="1453951"/>
                  <a:pt x="292457" y="1462524"/>
                </a:cubicBezTo>
                <a:cubicBezTo>
                  <a:pt x="279122" y="1469191"/>
                  <a:pt x="268645" y="1467286"/>
                  <a:pt x="261025" y="145585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92" name="Google Shape;392;p50"/>
          <p:cNvSpPr/>
          <p:nvPr/>
        </p:nvSpPr>
        <p:spPr>
          <a:xfrm rot="5655531">
            <a:off x="676398" y="1449730"/>
            <a:ext cx="343270" cy="1264592"/>
          </a:xfrm>
          <a:custGeom>
            <a:rect b="b" l="l" r="r" t="t"/>
            <a:pathLst>
              <a:path extrusionOk="0" h="2683192" w="728345">
                <a:moveTo>
                  <a:pt x="354424" y="2536507"/>
                </a:moveTo>
                <a:cubicBezTo>
                  <a:pt x="334422" y="2543175"/>
                  <a:pt x="323944" y="2565082"/>
                  <a:pt x="331564" y="2585085"/>
                </a:cubicBezTo>
                <a:cubicBezTo>
                  <a:pt x="338232" y="2605087"/>
                  <a:pt x="360139" y="2615565"/>
                  <a:pt x="380141" y="2607944"/>
                </a:cubicBezTo>
                <a:cubicBezTo>
                  <a:pt x="400144" y="2601277"/>
                  <a:pt x="410622" y="2579369"/>
                  <a:pt x="403002" y="2559367"/>
                </a:cubicBezTo>
                <a:cubicBezTo>
                  <a:pt x="396334" y="2539365"/>
                  <a:pt x="374427" y="2529840"/>
                  <a:pt x="354424" y="2536507"/>
                </a:cubicBezTo>
                <a:close/>
                <a:moveTo>
                  <a:pt x="590644" y="141923"/>
                </a:moveTo>
                <a:cubicBezTo>
                  <a:pt x="575404" y="141923"/>
                  <a:pt x="562069" y="152400"/>
                  <a:pt x="562069" y="165735"/>
                </a:cubicBezTo>
                <a:lnTo>
                  <a:pt x="562069" y="782955"/>
                </a:lnTo>
                <a:cubicBezTo>
                  <a:pt x="562069" y="796290"/>
                  <a:pt x="574452" y="806768"/>
                  <a:pt x="590644" y="806768"/>
                </a:cubicBezTo>
                <a:cubicBezTo>
                  <a:pt x="605884" y="806768"/>
                  <a:pt x="619219" y="796290"/>
                  <a:pt x="619219" y="782955"/>
                </a:cubicBezTo>
                <a:lnTo>
                  <a:pt x="619219" y="165735"/>
                </a:lnTo>
                <a:cubicBezTo>
                  <a:pt x="619219" y="152400"/>
                  <a:pt x="606836" y="141923"/>
                  <a:pt x="590644" y="141923"/>
                </a:cubicBezTo>
                <a:close/>
                <a:moveTo>
                  <a:pt x="479202" y="141923"/>
                </a:moveTo>
                <a:cubicBezTo>
                  <a:pt x="463961" y="141923"/>
                  <a:pt x="450627" y="152400"/>
                  <a:pt x="450627" y="165735"/>
                </a:cubicBezTo>
                <a:lnTo>
                  <a:pt x="450627" y="782955"/>
                </a:lnTo>
                <a:cubicBezTo>
                  <a:pt x="450627" y="796290"/>
                  <a:pt x="463009" y="806768"/>
                  <a:pt x="479202" y="806768"/>
                </a:cubicBezTo>
                <a:cubicBezTo>
                  <a:pt x="494441" y="806768"/>
                  <a:pt x="507777" y="796290"/>
                  <a:pt x="507777" y="782955"/>
                </a:cubicBezTo>
                <a:lnTo>
                  <a:pt x="507777" y="165735"/>
                </a:lnTo>
                <a:cubicBezTo>
                  <a:pt x="507777" y="152400"/>
                  <a:pt x="495394" y="141923"/>
                  <a:pt x="479202" y="141923"/>
                </a:cubicBezTo>
                <a:close/>
                <a:moveTo>
                  <a:pt x="367759" y="141923"/>
                </a:moveTo>
                <a:cubicBezTo>
                  <a:pt x="352519" y="141923"/>
                  <a:pt x="339184" y="152400"/>
                  <a:pt x="339184" y="165735"/>
                </a:cubicBezTo>
                <a:lnTo>
                  <a:pt x="339184" y="782955"/>
                </a:lnTo>
                <a:cubicBezTo>
                  <a:pt x="339184" y="796290"/>
                  <a:pt x="351566" y="806768"/>
                  <a:pt x="367759" y="806768"/>
                </a:cubicBezTo>
                <a:cubicBezTo>
                  <a:pt x="382999" y="806768"/>
                  <a:pt x="396334" y="796290"/>
                  <a:pt x="396334" y="782955"/>
                </a:cubicBezTo>
                <a:lnTo>
                  <a:pt x="396334" y="165735"/>
                </a:lnTo>
                <a:cubicBezTo>
                  <a:pt x="396334" y="152400"/>
                  <a:pt x="383952" y="141923"/>
                  <a:pt x="367759" y="141923"/>
                </a:cubicBezTo>
                <a:close/>
                <a:moveTo>
                  <a:pt x="256316" y="141923"/>
                </a:moveTo>
                <a:cubicBezTo>
                  <a:pt x="241077" y="141923"/>
                  <a:pt x="227741" y="152400"/>
                  <a:pt x="227741" y="165735"/>
                </a:cubicBezTo>
                <a:lnTo>
                  <a:pt x="227741" y="782955"/>
                </a:lnTo>
                <a:cubicBezTo>
                  <a:pt x="227741" y="796290"/>
                  <a:pt x="240124" y="806768"/>
                  <a:pt x="256316" y="806768"/>
                </a:cubicBezTo>
                <a:cubicBezTo>
                  <a:pt x="271556" y="806768"/>
                  <a:pt x="284891" y="796290"/>
                  <a:pt x="284891" y="782955"/>
                </a:cubicBezTo>
                <a:lnTo>
                  <a:pt x="284891" y="165735"/>
                </a:lnTo>
                <a:cubicBezTo>
                  <a:pt x="284891" y="152400"/>
                  <a:pt x="272509" y="141923"/>
                  <a:pt x="256316" y="141923"/>
                </a:cubicBezTo>
                <a:close/>
                <a:moveTo>
                  <a:pt x="144874" y="141923"/>
                </a:moveTo>
                <a:cubicBezTo>
                  <a:pt x="129634" y="141923"/>
                  <a:pt x="116299" y="152400"/>
                  <a:pt x="116299" y="165735"/>
                </a:cubicBezTo>
                <a:lnTo>
                  <a:pt x="116299" y="782955"/>
                </a:lnTo>
                <a:cubicBezTo>
                  <a:pt x="116299" y="796290"/>
                  <a:pt x="128681" y="806768"/>
                  <a:pt x="144874" y="806768"/>
                </a:cubicBezTo>
                <a:cubicBezTo>
                  <a:pt x="160114" y="806768"/>
                  <a:pt x="173449" y="796290"/>
                  <a:pt x="173449" y="782955"/>
                </a:cubicBezTo>
                <a:lnTo>
                  <a:pt x="173449" y="165735"/>
                </a:lnTo>
                <a:cubicBezTo>
                  <a:pt x="173449" y="152400"/>
                  <a:pt x="161066" y="141923"/>
                  <a:pt x="144874" y="141923"/>
                </a:cubicBezTo>
                <a:close/>
                <a:moveTo>
                  <a:pt x="229647" y="0"/>
                </a:moveTo>
                <a:lnTo>
                  <a:pt x="499204" y="0"/>
                </a:lnTo>
                <a:cubicBezTo>
                  <a:pt x="624934" y="0"/>
                  <a:pt x="743044" y="36195"/>
                  <a:pt x="726852" y="228600"/>
                </a:cubicBezTo>
                <a:lnTo>
                  <a:pt x="688752" y="783908"/>
                </a:lnTo>
                <a:cubicBezTo>
                  <a:pt x="688752" y="841058"/>
                  <a:pt x="642079" y="888683"/>
                  <a:pt x="583977" y="888683"/>
                </a:cubicBezTo>
                <a:lnTo>
                  <a:pt x="412527" y="888683"/>
                </a:lnTo>
                <a:lnTo>
                  <a:pt x="412527" y="1535079"/>
                </a:lnTo>
                <a:lnTo>
                  <a:pt x="430981" y="1547455"/>
                </a:lnTo>
                <a:cubicBezTo>
                  <a:pt x="447293" y="1563767"/>
                  <a:pt x="457294" y="1586389"/>
                  <a:pt x="457294" y="1611630"/>
                </a:cubicBezTo>
                <a:lnTo>
                  <a:pt x="457294" y="2592705"/>
                </a:lnTo>
                <a:cubicBezTo>
                  <a:pt x="457294" y="2642235"/>
                  <a:pt x="416336" y="2683192"/>
                  <a:pt x="366807" y="2683192"/>
                </a:cubicBezTo>
                <a:cubicBezTo>
                  <a:pt x="317277" y="2683192"/>
                  <a:pt x="276319" y="2642235"/>
                  <a:pt x="276319" y="2592705"/>
                </a:cubicBezTo>
                <a:lnTo>
                  <a:pt x="276319" y="1611630"/>
                </a:lnTo>
                <a:cubicBezTo>
                  <a:pt x="276319" y="1586865"/>
                  <a:pt x="286559" y="1564243"/>
                  <a:pt x="302990" y="1547813"/>
                </a:cubicBezTo>
                <a:lnTo>
                  <a:pt x="322039" y="1534909"/>
                </a:lnTo>
                <a:lnTo>
                  <a:pt x="322039" y="888683"/>
                </a:lnTo>
                <a:lnTo>
                  <a:pt x="143922" y="888683"/>
                </a:lnTo>
                <a:cubicBezTo>
                  <a:pt x="86772" y="888683"/>
                  <a:pt x="39147" y="842010"/>
                  <a:pt x="39147" y="783908"/>
                </a:cubicBezTo>
                <a:lnTo>
                  <a:pt x="1047" y="228600"/>
                </a:lnTo>
                <a:cubicBezTo>
                  <a:pt x="-12289" y="34290"/>
                  <a:pt x="103916" y="0"/>
                  <a:pt x="229647"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93" name="Google Shape;393;p50"/>
          <p:cNvSpPr/>
          <p:nvPr/>
        </p:nvSpPr>
        <p:spPr>
          <a:xfrm rot="1687424">
            <a:off x="531192" y="2910213"/>
            <a:ext cx="388374" cy="1522174"/>
          </a:xfrm>
          <a:custGeom>
            <a:rect b="b" l="l" r="r" t="t"/>
            <a:pathLst>
              <a:path extrusionOk="0" h="2314575" w="590550">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nvGrpSpPr>
          <p:cNvPr id="394" name="Google Shape;394;p50"/>
          <p:cNvGrpSpPr/>
          <p:nvPr/>
        </p:nvGrpSpPr>
        <p:grpSpPr>
          <a:xfrm rot="-792065">
            <a:off x="2226352" y="3047359"/>
            <a:ext cx="353384" cy="385366"/>
            <a:chOff x="7220517" y="1428865"/>
            <a:chExt cx="2654671" cy="2894924"/>
          </a:xfrm>
        </p:grpSpPr>
        <p:sp>
          <p:nvSpPr>
            <p:cNvPr id="395" name="Google Shape;395;p50"/>
            <p:cNvSpPr/>
            <p:nvPr/>
          </p:nvSpPr>
          <p:spPr>
            <a:xfrm rot="1022702">
              <a:off x="7882289" y="2424077"/>
              <a:ext cx="876082" cy="720739"/>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6" name="Google Shape;396;p50"/>
            <p:cNvSpPr/>
            <p:nvPr/>
          </p:nvSpPr>
          <p:spPr>
            <a:xfrm rot="1022702">
              <a:off x="8340803" y="2465241"/>
              <a:ext cx="876082" cy="720739"/>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7" name="Google Shape;397;p50"/>
            <p:cNvSpPr/>
            <p:nvPr/>
          </p:nvSpPr>
          <p:spPr>
            <a:xfrm>
              <a:off x="7870936" y="2805575"/>
              <a:ext cx="1345565" cy="1518214"/>
            </a:xfrm>
            <a:custGeom>
              <a:rect b="b" l="l" r="r" t="t"/>
              <a:pathLst>
                <a:path extrusionOk="0" h="1518214" w="1345565">
                  <a:moveTo>
                    <a:pt x="838124" y="40651"/>
                  </a:moveTo>
                  <a:cubicBezTo>
                    <a:pt x="836145" y="190615"/>
                    <a:pt x="834165" y="340578"/>
                    <a:pt x="832186" y="490542"/>
                  </a:cubicBezTo>
                  <a:cubicBezTo>
                    <a:pt x="940130" y="410003"/>
                    <a:pt x="1009707" y="358239"/>
                    <a:pt x="1156017" y="335250"/>
                  </a:cubicBezTo>
                  <a:cubicBezTo>
                    <a:pt x="1219200" y="385796"/>
                    <a:pt x="1269593" y="404371"/>
                    <a:pt x="1345565" y="486889"/>
                  </a:cubicBezTo>
                  <a:cubicBezTo>
                    <a:pt x="1037262" y="530888"/>
                    <a:pt x="904808" y="696382"/>
                    <a:pt x="823508" y="765960"/>
                  </a:cubicBezTo>
                  <a:cubicBezTo>
                    <a:pt x="837514" y="773572"/>
                    <a:pt x="854719" y="765197"/>
                    <a:pt x="910288" y="785598"/>
                  </a:cubicBezTo>
                  <a:cubicBezTo>
                    <a:pt x="837665" y="810110"/>
                    <a:pt x="848171" y="834622"/>
                    <a:pt x="813915" y="833556"/>
                  </a:cubicBezTo>
                  <a:lnTo>
                    <a:pt x="784228" y="1209456"/>
                  </a:lnTo>
                  <a:cubicBezTo>
                    <a:pt x="805847" y="1210979"/>
                    <a:pt x="814677" y="1209304"/>
                    <a:pt x="849085" y="1214024"/>
                  </a:cubicBezTo>
                  <a:cubicBezTo>
                    <a:pt x="768394" y="1328210"/>
                    <a:pt x="754844" y="1442395"/>
                    <a:pt x="741293" y="1518214"/>
                  </a:cubicBezTo>
                  <a:lnTo>
                    <a:pt x="208731" y="1505425"/>
                  </a:lnTo>
                  <a:cubicBezTo>
                    <a:pt x="209340" y="1346631"/>
                    <a:pt x="203554" y="1293344"/>
                    <a:pt x="146613" y="1166522"/>
                  </a:cubicBezTo>
                  <a:cubicBezTo>
                    <a:pt x="190002" y="1187227"/>
                    <a:pt x="191832" y="1182356"/>
                    <a:pt x="209645" y="1196667"/>
                  </a:cubicBezTo>
                  <a:cubicBezTo>
                    <a:pt x="223647" y="1048124"/>
                    <a:pt x="263228" y="800468"/>
                    <a:pt x="178117" y="715869"/>
                  </a:cubicBezTo>
                  <a:lnTo>
                    <a:pt x="261713" y="747232"/>
                  </a:lnTo>
                  <a:cubicBezTo>
                    <a:pt x="273589" y="660298"/>
                    <a:pt x="218324" y="506223"/>
                    <a:pt x="0" y="278613"/>
                  </a:cubicBezTo>
                  <a:lnTo>
                    <a:pt x="256689" y="154379"/>
                  </a:lnTo>
                  <a:cubicBezTo>
                    <a:pt x="357021" y="234918"/>
                    <a:pt x="380619" y="337838"/>
                    <a:pt x="442584" y="421574"/>
                  </a:cubicBezTo>
                  <a:lnTo>
                    <a:pt x="548091" y="0"/>
                  </a:lnTo>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8" name="Google Shape;398;p50"/>
            <p:cNvSpPr/>
            <p:nvPr/>
          </p:nvSpPr>
          <p:spPr>
            <a:xfrm rot="1022702">
              <a:off x="8872457" y="2752749"/>
              <a:ext cx="876082" cy="720739"/>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9" name="Google Shape;399;p50"/>
            <p:cNvSpPr/>
            <p:nvPr/>
          </p:nvSpPr>
          <p:spPr>
            <a:xfrm rot="1023407">
              <a:off x="8739657" y="2136809"/>
              <a:ext cx="1017662" cy="957029"/>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0" name="Google Shape;400;p50"/>
            <p:cNvSpPr/>
            <p:nvPr/>
          </p:nvSpPr>
          <p:spPr>
            <a:xfrm rot="1023366">
              <a:off x="8781278" y="1841683"/>
              <a:ext cx="650511" cy="611603"/>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1" name="Google Shape;401;p50"/>
            <p:cNvSpPr/>
            <p:nvPr/>
          </p:nvSpPr>
          <p:spPr>
            <a:xfrm rot="1022705">
              <a:off x="8227765" y="1544623"/>
              <a:ext cx="942604" cy="1019184"/>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2" name="Google Shape;402;p50"/>
            <p:cNvSpPr/>
            <p:nvPr/>
          </p:nvSpPr>
          <p:spPr>
            <a:xfrm rot="1022705">
              <a:off x="7793117" y="1695469"/>
              <a:ext cx="942604" cy="886427"/>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3" name="Google Shape;403;p50"/>
            <p:cNvSpPr/>
            <p:nvPr/>
          </p:nvSpPr>
          <p:spPr>
            <a:xfrm rot="1022705">
              <a:off x="7329715" y="1926575"/>
              <a:ext cx="942604" cy="886427"/>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4" name="Google Shape;404;p50"/>
            <p:cNvSpPr/>
            <p:nvPr/>
          </p:nvSpPr>
          <p:spPr>
            <a:xfrm rot="1023547">
              <a:off x="7322810" y="2549844"/>
              <a:ext cx="782320" cy="735825"/>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5" name="Google Shape;405;p50"/>
            <p:cNvSpPr/>
            <p:nvPr/>
          </p:nvSpPr>
          <p:spPr>
            <a:xfrm rot="1022645">
              <a:off x="8073500" y="2415508"/>
              <a:ext cx="797319" cy="655826"/>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406" name="Google Shape;406;p50"/>
          <p:cNvGrpSpPr/>
          <p:nvPr/>
        </p:nvGrpSpPr>
        <p:grpSpPr>
          <a:xfrm>
            <a:off x="2187440" y="2587871"/>
            <a:ext cx="281874" cy="364272"/>
            <a:chOff x="8486326" y="3185232"/>
            <a:chExt cx="1293000" cy="1670971"/>
          </a:xfrm>
        </p:grpSpPr>
        <p:sp>
          <p:nvSpPr>
            <p:cNvPr id="407" name="Google Shape;407;p50"/>
            <p:cNvSpPr/>
            <p:nvPr/>
          </p:nvSpPr>
          <p:spPr>
            <a:xfrm rot="8100000">
              <a:off x="8675681" y="3752559"/>
              <a:ext cx="914289" cy="914289"/>
            </a:xfrm>
            <a:prstGeom prst="teardrop">
              <a:avLst>
                <a:gd fmla="val 100000"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8" name="Google Shape;408;p50"/>
            <p:cNvSpPr/>
            <p:nvPr/>
          </p:nvSpPr>
          <p:spPr>
            <a:xfrm>
              <a:off x="9014972" y="3185232"/>
              <a:ext cx="215136" cy="560287"/>
            </a:xfrm>
            <a:custGeom>
              <a:rect b="b" l="l" r="r" t="t"/>
              <a:pathLst>
                <a:path extrusionOk="0" h="2546757" w="977890">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9" name="Google Shape;409;p50"/>
            <p:cNvSpPr/>
            <p:nvPr/>
          </p:nvSpPr>
          <p:spPr>
            <a:xfrm rot="3293279">
              <a:off x="9298690" y="3341570"/>
              <a:ext cx="191268" cy="498125"/>
            </a:xfrm>
            <a:custGeom>
              <a:rect b="b" l="l" r="r" t="t"/>
              <a:pathLst>
                <a:path extrusionOk="0" h="2546757" w="977890">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10" name="Google Shape;410;p50"/>
            <p:cNvSpPr/>
            <p:nvPr/>
          </p:nvSpPr>
          <p:spPr>
            <a:xfrm flipH="1" rot="-3293279">
              <a:off x="8767646" y="3336675"/>
              <a:ext cx="191268" cy="498125"/>
            </a:xfrm>
            <a:custGeom>
              <a:rect b="b" l="l" r="r" t="t"/>
              <a:pathLst>
                <a:path extrusionOk="0" h="2546757" w="977890">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411" name="Google Shape;411;p50"/>
          <p:cNvGrpSpPr/>
          <p:nvPr/>
        </p:nvGrpSpPr>
        <p:grpSpPr>
          <a:xfrm rot="-1353053">
            <a:off x="1903700" y="2933199"/>
            <a:ext cx="264922" cy="320067"/>
            <a:chOff x="810583" y="3002376"/>
            <a:chExt cx="2962062" cy="3578623"/>
          </a:xfrm>
        </p:grpSpPr>
        <p:sp>
          <p:nvSpPr>
            <p:cNvPr id="412" name="Google Shape;412;p50"/>
            <p:cNvSpPr/>
            <p:nvPr/>
          </p:nvSpPr>
          <p:spPr>
            <a:xfrm>
              <a:off x="1719599" y="3938796"/>
              <a:ext cx="1084833" cy="2605662"/>
            </a:xfrm>
            <a:custGeom>
              <a:rect b="b" l="l" r="r" t="t"/>
              <a:pathLst>
                <a:path extrusionOk="0" h="1209124" w="626166">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13" name="Google Shape;413;p50"/>
            <p:cNvSpPr/>
            <p:nvPr/>
          </p:nvSpPr>
          <p:spPr>
            <a:xfrm>
              <a:off x="2103734" y="3002376"/>
              <a:ext cx="861506" cy="964111"/>
            </a:xfrm>
            <a:custGeom>
              <a:rect b="b" l="l" r="r" t="t"/>
              <a:pathLst>
                <a:path extrusionOk="0" h="683767" w="61099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414" name="Google Shape;414;p50"/>
            <p:cNvSpPr/>
            <p:nvPr/>
          </p:nvSpPr>
          <p:spPr>
            <a:xfrm rot="-595998">
              <a:off x="1018450" y="4025444"/>
              <a:ext cx="948270" cy="2492448"/>
            </a:xfrm>
            <a:custGeom>
              <a:rect b="b" l="l" r="r" t="t"/>
              <a:pathLst>
                <a:path extrusionOk="0" h="2492471" w="948279">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15" name="Google Shape;415;p50"/>
            <p:cNvSpPr/>
            <p:nvPr/>
          </p:nvSpPr>
          <p:spPr>
            <a:xfrm flipH="1" rot="639820">
              <a:off x="2580666" y="4025666"/>
              <a:ext cx="970367" cy="2485797"/>
            </a:xfrm>
            <a:custGeom>
              <a:rect b="b" l="l" r="r" t="t"/>
              <a:pathLst>
                <a:path extrusionOk="0" h="2486380" w="970595">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416" name="Google Shape;416;p50"/>
          <p:cNvGrpSpPr/>
          <p:nvPr/>
        </p:nvGrpSpPr>
        <p:grpSpPr>
          <a:xfrm rot="2470690">
            <a:off x="2554190" y="2568759"/>
            <a:ext cx="228172" cy="473945"/>
            <a:chOff x="-303327" y="4952296"/>
            <a:chExt cx="1641845" cy="3410347"/>
          </a:xfrm>
        </p:grpSpPr>
        <p:sp>
          <p:nvSpPr>
            <p:cNvPr id="417" name="Google Shape;417;p50"/>
            <p:cNvSpPr/>
            <p:nvPr/>
          </p:nvSpPr>
          <p:spPr>
            <a:xfrm>
              <a:off x="-16779" y="5815886"/>
              <a:ext cx="976601" cy="2546757"/>
            </a:xfrm>
            <a:custGeom>
              <a:rect b="b" l="l" r="r" t="t"/>
              <a:pathLst>
                <a:path extrusionOk="0" h="2546757" w="976601">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18" name="Google Shape;418;p50"/>
            <p:cNvSpPr/>
            <p:nvPr/>
          </p:nvSpPr>
          <p:spPr>
            <a:xfrm>
              <a:off x="339044" y="4952296"/>
              <a:ext cx="339817" cy="884998"/>
            </a:xfrm>
            <a:custGeom>
              <a:rect b="b" l="l" r="r" t="t"/>
              <a:pathLst>
                <a:path extrusionOk="0" h="2546757" w="977890">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19" name="Google Shape;419;p50"/>
            <p:cNvSpPr/>
            <p:nvPr/>
          </p:nvSpPr>
          <p:spPr>
            <a:xfrm rot="3316521">
              <a:off x="781213" y="5195878"/>
              <a:ext cx="300423" cy="782403"/>
            </a:xfrm>
            <a:custGeom>
              <a:rect b="b" l="l" r="r" t="t"/>
              <a:pathLst>
                <a:path extrusionOk="0" h="2546757" w="977890">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20" name="Google Shape;420;p50"/>
            <p:cNvSpPr/>
            <p:nvPr/>
          </p:nvSpPr>
          <p:spPr>
            <a:xfrm flipH="1" rot="-3316521">
              <a:off x="-46445" y="5188199"/>
              <a:ext cx="300423" cy="782403"/>
            </a:xfrm>
            <a:custGeom>
              <a:rect b="b" l="l" r="r" t="t"/>
              <a:pathLst>
                <a:path extrusionOk="0" h="2546757" w="977890">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421" name="Google Shape;421;p50"/>
          <p:cNvGrpSpPr/>
          <p:nvPr/>
        </p:nvGrpSpPr>
        <p:grpSpPr>
          <a:xfrm>
            <a:off x="635790" y="2299669"/>
            <a:ext cx="559640" cy="575247"/>
            <a:chOff x="846492" y="3960126"/>
            <a:chExt cx="2097600" cy="2156100"/>
          </a:xfrm>
        </p:grpSpPr>
        <p:sp>
          <p:nvSpPr>
            <p:cNvPr id="422" name="Google Shape;422;p50"/>
            <p:cNvSpPr/>
            <p:nvPr/>
          </p:nvSpPr>
          <p:spPr>
            <a:xfrm>
              <a:off x="846492" y="3960126"/>
              <a:ext cx="2097600" cy="21561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23" name="Google Shape;423;p50"/>
            <p:cNvSpPr/>
            <p:nvPr/>
          </p:nvSpPr>
          <p:spPr>
            <a:xfrm>
              <a:off x="1115418" y="4287558"/>
              <a:ext cx="1551000" cy="15510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grpSp>
        <p:nvGrpSpPr>
          <p:cNvPr id="424" name="Google Shape;424;p50"/>
          <p:cNvGrpSpPr/>
          <p:nvPr/>
        </p:nvGrpSpPr>
        <p:grpSpPr>
          <a:xfrm>
            <a:off x="2686984" y="2816404"/>
            <a:ext cx="450480" cy="470161"/>
            <a:chOff x="2782567" y="352219"/>
            <a:chExt cx="1432370" cy="1494949"/>
          </a:xfrm>
        </p:grpSpPr>
        <p:sp>
          <p:nvSpPr>
            <p:cNvPr id="425" name="Google Shape;425;p50"/>
            <p:cNvSpPr/>
            <p:nvPr/>
          </p:nvSpPr>
          <p:spPr>
            <a:xfrm>
              <a:off x="2782567" y="352219"/>
              <a:ext cx="1432370" cy="1494949"/>
            </a:xfrm>
            <a:custGeom>
              <a:rect b="b" l="l" r="r" t="t"/>
              <a:pathLst>
                <a:path extrusionOk="0" h="4095750" w="392430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26" name="Google Shape;426;p50"/>
            <p:cNvSpPr/>
            <p:nvPr/>
          </p:nvSpPr>
          <p:spPr>
            <a:xfrm>
              <a:off x="2858097" y="474121"/>
              <a:ext cx="1262015" cy="1275921"/>
            </a:xfrm>
            <a:custGeom>
              <a:rect b="b" l="l" r="r" t="t"/>
              <a:pathLst>
                <a:path extrusionOk="0" h="3495675" w="34575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rgbClr val="E0CAA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27" name="Google Shape;427;p50"/>
            <p:cNvSpPr/>
            <p:nvPr/>
          </p:nvSpPr>
          <p:spPr>
            <a:xfrm>
              <a:off x="2998098" y="580348"/>
              <a:ext cx="1008221" cy="1084707"/>
            </a:xfrm>
            <a:custGeom>
              <a:rect b="b" l="l" r="r" t="t"/>
              <a:pathLst>
                <a:path extrusionOk="0" h="2971800" w="276225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28" name="Google Shape;428;p50"/>
            <p:cNvSpPr/>
            <p:nvPr/>
          </p:nvSpPr>
          <p:spPr>
            <a:xfrm>
              <a:off x="3582467" y="777990"/>
              <a:ext cx="219027" cy="219027"/>
            </a:xfrm>
            <a:custGeom>
              <a:rect b="b" l="l" r="r" t="t"/>
              <a:pathLst>
                <a:path extrusionOk="0" h="600075" w="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rgbClr val="E0CAA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429" name="Google Shape;429;p50"/>
          <p:cNvGrpSpPr/>
          <p:nvPr/>
        </p:nvGrpSpPr>
        <p:grpSpPr>
          <a:xfrm rot="-1293568">
            <a:off x="3381893" y="2725570"/>
            <a:ext cx="583812" cy="487570"/>
            <a:chOff x="1720613" y="1882872"/>
            <a:chExt cx="962025" cy="803434"/>
          </a:xfrm>
        </p:grpSpPr>
        <p:sp>
          <p:nvSpPr>
            <p:cNvPr id="430" name="Google Shape;430;p50"/>
            <p:cNvSpPr/>
            <p:nvPr/>
          </p:nvSpPr>
          <p:spPr>
            <a:xfrm>
              <a:off x="1877062" y="1882872"/>
              <a:ext cx="409575" cy="161925"/>
            </a:xfrm>
            <a:custGeom>
              <a:rect b="b" l="l" r="r" t="t"/>
              <a:pathLst>
                <a:path extrusionOk="0" h="161925" w="409575">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31" name="Google Shape;431;p50"/>
            <p:cNvSpPr/>
            <p:nvPr/>
          </p:nvSpPr>
          <p:spPr>
            <a:xfrm>
              <a:off x="1720613" y="2038606"/>
              <a:ext cx="962025" cy="647700"/>
            </a:xfrm>
            <a:custGeom>
              <a:rect b="b" l="l" r="r" t="t"/>
              <a:pathLst>
                <a:path extrusionOk="0" h="647700" w="962025">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432" name="Google Shape;432;p50"/>
          <p:cNvSpPr txBox="1"/>
          <p:nvPr/>
        </p:nvSpPr>
        <p:spPr>
          <a:xfrm>
            <a:off x="5624941" y="386418"/>
            <a:ext cx="3076200" cy="577200"/>
          </a:xfrm>
          <a:prstGeom prst="rect">
            <a:avLst/>
          </a:prstGeom>
          <a:noFill/>
          <a:ln>
            <a:noFill/>
          </a:ln>
        </p:spPr>
        <p:txBody>
          <a:bodyPr anchorCtr="0" anchor="ctr" bIns="34275" lIns="68575" spcFirstLastPara="1" rIns="68575" wrap="square" tIns="34275">
            <a:noAutofit/>
          </a:bodyPr>
          <a:lstStyle/>
          <a:p>
            <a:pPr indent="0" lvl="0" marL="0" marR="0" rtl="0" algn="just">
              <a:spcBef>
                <a:spcPts val="0"/>
              </a:spcBef>
              <a:spcAft>
                <a:spcPts val="0"/>
              </a:spcAft>
              <a:buNone/>
            </a:pPr>
            <a:r>
              <a:rPr b="1" lang="en" sz="3300">
                <a:solidFill>
                  <a:schemeClr val="accent1"/>
                </a:solidFill>
              </a:rPr>
              <a:t>FUNCTIONS &amp;</a:t>
            </a:r>
            <a:endParaRPr sz="1100"/>
          </a:p>
        </p:txBody>
      </p:sp>
      <p:sp>
        <p:nvSpPr>
          <p:cNvPr id="433" name="Google Shape;433;p50"/>
          <p:cNvSpPr txBox="1"/>
          <p:nvPr/>
        </p:nvSpPr>
        <p:spPr>
          <a:xfrm>
            <a:off x="5624941" y="871790"/>
            <a:ext cx="3076200" cy="438600"/>
          </a:xfrm>
          <a:prstGeom prst="rect">
            <a:avLst/>
          </a:prstGeom>
          <a:noFill/>
          <a:ln>
            <a:noFill/>
          </a:ln>
        </p:spPr>
        <p:txBody>
          <a:bodyPr anchorCtr="0" anchor="ctr" bIns="34275" lIns="68575" spcFirstLastPara="1" rIns="68575" wrap="square" tIns="34275">
            <a:noAutofit/>
          </a:bodyPr>
          <a:lstStyle/>
          <a:p>
            <a:pPr indent="0" lvl="0" marL="0" marR="0" rtl="0" algn="just">
              <a:spcBef>
                <a:spcPts val="0"/>
              </a:spcBef>
              <a:spcAft>
                <a:spcPts val="0"/>
              </a:spcAft>
              <a:buNone/>
            </a:pPr>
            <a:r>
              <a:rPr b="1" lang="en" sz="2400">
                <a:solidFill>
                  <a:schemeClr val="dk1"/>
                </a:solidFill>
              </a:rPr>
              <a:t>FEATURES</a:t>
            </a:r>
            <a:endParaRPr b="1" sz="2400">
              <a:solidFill>
                <a:schemeClr val="dk1"/>
              </a:solidFill>
              <a:latin typeface="Arial"/>
              <a:ea typeface="Arial"/>
              <a:cs typeface="Arial"/>
              <a:sym typeface="Arial"/>
            </a:endParaRPr>
          </a:p>
        </p:txBody>
      </p:sp>
      <p:sp>
        <p:nvSpPr>
          <p:cNvPr id="434" name="Google Shape;434;p50"/>
          <p:cNvSpPr/>
          <p:nvPr/>
        </p:nvSpPr>
        <p:spPr>
          <a:xfrm rot="-5400000">
            <a:off x="7169422" y="-218433"/>
            <a:ext cx="34200" cy="30861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435" name="Google Shape;435;p50"/>
          <p:cNvSpPr txBox="1"/>
          <p:nvPr/>
        </p:nvSpPr>
        <p:spPr>
          <a:xfrm>
            <a:off x="5650168" y="1622820"/>
            <a:ext cx="324000" cy="623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 sz="4100">
                <a:solidFill>
                  <a:schemeClr val="accent1"/>
                </a:solidFill>
                <a:latin typeface="Arial"/>
                <a:ea typeface="Arial"/>
                <a:cs typeface="Arial"/>
                <a:sym typeface="Arial"/>
              </a:rPr>
              <a:t>1</a:t>
            </a:r>
            <a:endParaRPr b="1" sz="4100">
              <a:solidFill>
                <a:schemeClr val="accent1"/>
              </a:solidFill>
              <a:latin typeface="Arial"/>
              <a:ea typeface="Arial"/>
              <a:cs typeface="Arial"/>
              <a:sym typeface="Arial"/>
            </a:endParaRPr>
          </a:p>
        </p:txBody>
      </p:sp>
      <p:sp>
        <p:nvSpPr>
          <p:cNvPr id="436" name="Google Shape;436;p50"/>
          <p:cNvSpPr txBox="1"/>
          <p:nvPr/>
        </p:nvSpPr>
        <p:spPr>
          <a:xfrm>
            <a:off x="6165175" y="1605177"/>
            <a:ext cx="2582100" cy="7170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rPr lang="en" sz="900">
                <a:solidFill>
                  <a:schemeClr val="dk1"/>
                </a:solidFill>
              </a:rPr>
              <a:t>The application is designed to cater to people with a limited ingredient list by providing a quick and easy way to find recipes that suit their tastes without the extra trips to the supermarket.</a:t>
            </a:r>
            <a:endParaRPr sz="700">
              <a:solidFill>
                <a:schemeClr val="dk1"/>
              </a:solidFill>
            </a:endParaRPr>
          </a:p>
          <a:p>
            <a:pPr indent="0" lvl="0" marL="0" marR="0" rtl="0" algn="l">
              <a:spcBef>
                <a:spcPts val="800"/>
              </a:spcBef>
              <a:spcAft>
                <a:spcPts val="0"/>
              </a:spcAft>
              <a:buNone/>
            </a:pPr>
            <a:r>
              <a:t/>
            </a:r>
            <a:endParaRPr sz="900">
              <a:solidFill>
                <a:srgbClr val="3F3F3F"/>
              </a:solidFill>
            </a:endParaRPr>
          </a:p>
        </p:txBody>
      </p:sp>
      <p:sp>
        <p:nvSpPr>
          <p:cNvPr id="437" name="Google Shape;437;p50"/>
          <p:cNvSpPr/>
          <p:nvPr/>
        </p:nvSpPr>
        <p:spPr>
          <a:xfrm>
            <a:off x="6049420" y="1731938"/>
            <a:ext cx="40500" cy="4050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accent1"/>
              </a:solidFill>
              <a:latin typeface="Arial"/>
              <a:ea typeface="Arial"/>
              <a:cs typeface="Arial"/>
              <a:sym typeface="Arial"/>
            </a:endParaRPr>
          </a:p>
        </p:txBody>
      </p:sp>
      <p:sp>
        <p:nvSpPr>
          <p:cNvPr id="438" name="Google Shape;438;p50"/>
          <p:cNvSpPr txBox="1"/>
          <p:nvPr/>
        </p:nvSpPr>
        <p:spPr>
          <a:xfrm>
            <a:off x="5650168" y="2491563"/>
            <a:ext cx="324000" cy="623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 sz="4100">
                <a:solidFill>
                  <a:schemeClr val="accent2"/>
                </a:solidFill>
                <a:latin typeface="Arial"/>
                <a:ea typeface="Arial"/>
                <a:cs typeface="Arial"/>
                <a:sym typeface="Arial"/>
              </a:rPr>
              <a:t>2</a:t>
            </a:r>
            <a:endParaRPr b="1" sz="4100">
              <a:solidFill>
                <a:schemeClr val="accent2"/>
              </a:solidFill>
              <a:latin typeface="Arial"/>
              <a:ea typeface="Arial"/>
              <a:cs typeface="Arial"/>
              <a:sym typeface="Arial"/>
            </a:endParaRPr>
          </a:p>
        </p:txBody>
      </p:sp>
      <p:sp>
        <p:nvSpPr>
          <p:cNvPr id="439" name="Google Shape;439;p50"/>
          <p:cNvSpPr txBox="1"/>
          <p:nvPr/>
        </p:nvSpPr>
        <p:spPr>
          <a:xfrm>
            <a:off x="6165175" y="2310874"/>
            <a:ext cx="2582100" cy="984600"/>
          </a:xfrm>
          <a:prstGeom prst="rect">
            <a:avLst/>
          </a:prstGeom>
          <a:noFill/>
          <a:ln>
            <a:noFill/>
          </a:ln>
        </p:spPr>
        <p:txBody>
          <a:bodyPr anchorCtr="0" anchor="t" bIns="34275" lIns="68575" spcFirstLastPara="1" rIns="68575" wrap="square" tIns="34275">
            <a:noAutofit/>
          </a:bodyPr>
          <a:lstStyle/>
          <a:p>
            <a:pPr indent="0" lvl="0" marL="0" rtl="0" algn="l">
              <a:lnSpc>
                <a:spcPct val="106999"/>
              </a:lnSpc>
              <a:spcBef>
                <a:spcPts val="0"/>
              </a:spcBef>
              <a:spcAft>
                <a:spcPts val="0"/>
              </a:spcAft>
              <a:buClr>
                <a:schemeClr val="dk1"/>
              </a:buClr>
              <a:buSzPts val="1100"/>
              <a:buFont typeface="Arial"/>
              <a:buNone/>
            </a:pPr>
            <a:r>
              <a:rPr lang="en" sz="900">
                <a:solidFill>
                  <a:schemeClr val="dk1"/>
                </a:solidFill>
              </a:rPr>
              <a:t>Possible failure conditions could a non-registered ingredient in our database. It is also </a:t>
            </a:r>
            <a:r>
              <a:rPr lang="en" sz="900">
                <a:solidFill>
                  <a:schemeClr val="dk1"/>
                </a:solidFill>
              </a:rPr>
              <a:t>possible</a:t>
            </a:r>
            <a:r>
              <a:rPr lang="en" sz="900">
                <a:solidFill>
                  <a:schemeClr val="dk1"/>
                </a:solidFill>
              </a:rPr>
              <a:t> that certain combinations of ingredients don’t lead to a recipe. This could be fixed by offering similar recipes that still caters to most of the client’s needs.</a:t>
            </a:r>
            <a:endParaRPr sz="900">
              <a:solidFill>
                <a:schemeClr val="dk1"/>
              </a:solidFill>
            </a:endParaRPr>
          </a:p>
          <a:p>
            <a:pPr indent="0" lvl="0" marL="0" marR="0" rtl="0" algn="l">
              <a:spcBef>
                <a:spcPts val="800"/>
              </a:spcBef>
              <a:spcAft>
                <a:spcPts val="0"/>
              </a:spcAft>
              <a:buNone/>
            </a:pPr>
            <a:r>
              <a:t/>
            </a:r>
            <a:endParaRPr sz="900">
              <a:solidFill>
                <a:srgbClr val="3F3F3F"/>
              </a:solidFill>
            </a:endParaRPr>
          </a:p>
        </p:txBody>
      </p:sp>
      <p:sp>
        <p:nvSpPr>
          <p:cNvPr id="440" name="Google Shape;440;p50"/>
          <p:cNvSpPr/>
          <p:nvPr/>
        </p:nvSpPr>
        <p:spPr>
          <a:xfrm>
            <a:off x="6049420" y="2600680"/>
            <a:ext cx="40500" cy="4050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accent1"/>
              </a:solidFill>
              <a:latin typeface="Arial"/>
              <a:ea typeface="Arial"/>
              <a:cs typeface="Arial"/>
              <a:sym typeface="Arial"/>
            </a:endParaRPr>
          </a:p>
        </p:txBody>
      </p:sp>
      <p:sp>
        <p:nvSpPr>
          <p:cNvPr id="441" name="Google Shape;441;p50"/>
          <p:cNvSpPr txBox="1"/>
          <p:nvPr/>
        </p:nvSpPr>
        <p:spPr>
          <a:xfrm>
            <a:off x="5650168" y="3360306"/>
            <a:ext cx="324000" cy="623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 sz="4100">
                <a:solidFill>
                  <a:schemeClr val="accent3"/>
                </a:solidFill>
                <a:latin typeface="Arial"/>
                <a:ea typeface="Arial"/>
                <a:cs typeface="Arial"/>
                <a:sym typeface="Arial"/>
              </a:rPr>
              <a:t>3</a:t>
            </a:r>
            <a:endParaRPr b="1" sz="4100">
              <a:solidFill>
                <a:schemeClr val="accent3"/>
              </a:solidFill>
              <a:latin typeface="Arial"/>
              <a:ea typeface="Arial"/>
              <a:cs typeface="Arial"/>
              <a:sym typeface="Arial"/>
            </a:endParaRPr>
          </a:p>
        </p:txBody>
      </p:sp>
      <p:sp>
        <p:nvSpPr>
          <p:cNvPr id="442" name="Google Shape;442;p50"/>
          <p:cNvSpPr txBox="1"/>
          <p:nvPr/>
        </p:nvSpPr>
        <p:spPr>
          <a:xfrm>
            <a:off x="6165175" y="3360312"/>
            <a:ext cx="2576100" cy="773700"/>
          </a:xfrm>
          <a:prstGeom prst="rect">
            <a:avLst/>
          </a:prstGeom>
          <a:noFill/>
          <a:ln>
            <a:noFill/>
          </a:ln>
        </p:spPr>
        <p:txBody>
          <a:bodyPr anchorCtr="0" anchor="t" bIns="34275" lIns="68575" spcFirstLastPara="1" rIns="68575" wrap="square" tIns="34275">
            <a:noAutofit/>
          </a:bodyPr>
          <a:lstStyle/>
          <a:p>
            <a:pPr indent="0" lvl="0" marL="0" rtl="0" algn="l">
              <a:lnSpc>
                <a:spcPct val="106999"/>
              </a:lnSpc>
              <a:spcBef>
                <a:spcPts val="0"/>
              </a:spcBef>
              <a:spcAft>
                <a:spcPts val="0"/>
              </a:spcAft>
              <a:buClr>
                <a:schemeClr val="dk1"/>
              </a:buClr>
              <a:buSzPts val="1100"/>
              <a:buFont typeface="Arial"/>
              <a:buNone/>
            </a:pPr>
            <a:r>
              <a:rPr lang="en" sz="900">
                <a:solidFill>
                  <a:schemeClr val="dk1"/>
                </a:solidFill>
              </a:rPr>
              <a:t>One-time operations after installation is limited since this app does not need an login/account to be utilized. However, future implementations could include bookmarks and saved ingredient searches.</a:t>
            </a:r>
            <a:endParaRPr sz="900">
              <a:solidFill>
                <a:schemeClr val="dk1"/>
              </a:solidFill>
            </a:endParaRPr>
          </a:p>
          <a:p>
            <a:pPr indent="0" lvl="0" marL="0" marR="0" rtl="0" algn="l">
              <a:spcBef>
                <a:spcPts val="800"/>
              </a:spcBef>
              <a:spcAft>
                <a:spcPts val="0"/>
              </a:spcAft>
              <a:buNone/>
            </a:pPr>
            <a:r>
              <a:t/>
            </a:r>
            <a:endParaRPr sz="900">
              <a:solidFill>
                <a:srgbClr val="3F3F3F"/>
              </a:solidFill>
            </a:endParaRPr>
          </a:p>
        </p:txBody>
      </p:sp>
      <p:sp>
        <p:nvSpPr>
          <p:cNvPr id="443" name="Google Shape;443;p50"/>
          <p:cNvSpPr/>
          <p:nvPr/>
        </p:nvSpPr>
        <p:spPr>
          <a:xfrm>
            <a:off x="6049420" y="3469424"/>
            <a:ext cx="40500" cy="4050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accent1"/>
              </a:solidFill>
              <a:latin typeface="Arial"/>
              <a:ea typeface="Arial"/>
              <a:cs typeface="Arial"/>
              <a:sym typeface="Arial"/>
            </a:endParaRPr>
          </a:p>
        </p:txBody>
      </p:sp>
      <p:sp>
        <p:nvSpPr>
          <p:cNvPr id="444" name="Google Shape;444;p50"/>
          <p:cNvSpPr txBox="1"/>
          <p:nvPr/>
        </p:nvSpPr>
        <p:spPr>
          <a:xfrm>
            <a:off x="5650168" y="4229048"/>
            <a:ext cx="324000" cy="623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 sz="4100">
                <a:solidFill>
                  <a:schemeClr val="accent4"/>
                </a:solidFill>
                <a:latin typeface="Arial"/>
                <a:ea typeface="Arial"/>
                <a:cs typeface="Arial"/>
                <a:sym typeface="Arial"/>
              </a:rPr>
              <a:t>4</a:t>
            </a:r>
            <a:endParaRPr b="1" sz="4100">
              <a:solidFill>
                <a:schemeClr val="accent4"/>
              </a:solidFill>
              <a:latin typeface="Arial"/>
              <a:ea typeface="Arial"/>
              <a:cs typeface="Arial"/>
              <a:sym typeface="Arial"/>
            </a:endParaRPr>
          </a:p>
        </p:txBody>
      </p:sp>
      <p:sp>
        <p:nvSpPr>
          <p:cNvPr id="445" name="Google Shape;445;p50"/>
          <p:cNvSpPr txBox="1"/>
          <p:nvPr/>
        </p:nvSpPr>
        <p:spPr>
          <a:xfrm>
            <a:off x="6165175" y="4198828"/>
            <a:ext cx="2576100" cy="773700"/>
          </a:xfrm>
          <a:prstGeom prst="rect">
            <a:avLst/>
          </a:prstGeom>
          <a:noFill/>
          <a:ln>
            <a:noFill/>
          </a:ln>
        </p:spPr>
        <p:txBody>
          <a:bodyPr anchorCtr="0" anchor="t" bIns="34275" lIns="68575" spcFirstLastPara="1" rIns="68575" wrap="square" tIns="34275">
            <a:noAutofit/>
          </a:bodyPr>
          <a:lstStyle/>
          <a:p>
            <a:pPr indent="0" lvl="0" marL="0" rtl="0" algn="l">
              <a:lnSpc>
                <a:spcPct val="106999"/>
              </a:lnSpc>
              <a:spcBef>
                <a:spcPts val="0"/>
              </a:spcBef>
              <a:spcAft>
                <a:spcPts val="800"/>
              </a:spcAft>
              <a:buClr>
                <a:schemeClr val="dk1"/>
              </a:buClr>
              <a:buSzPts val="1100"/>
              <a:buFont typeface="Arial"/>
              <a:buNone/>
            </a:pPr>
            <a:r>
              <a:rPr lang="en" sz="900">
                <a:solidFill>
                  <a:schemeClr val="dk1"/>
                </a:solidFill>
              </a:rPr>
              <a:t>If user could create entries such as bookmarks, there should a cap albeit a large and reasonable one. This is to prevent the app from lagging and becoming too slow to </a:t>
            </a:r>
            <a:r>
              <a:rPr lang="en" sz="900">
                <a:solidFill>
                  <a:schemeClr val="dk1"/>
                </a:solidFill>
              </a:rPr>
              <a:t>execute</a:t>
            </a:r>
            <a:r>
              <a:rPr lang="en" sz="900">
                <a:solidFill>
                  <a:schemeClr val="dk1"/>
                </a:solidFill>
              </a:rPr>
              <a:t>.</a:t>
            </a:r>
            <a:endParaRPr sz="700">
              <a:solidFill>
                <a:srgbClr val="3F3F3F"/>
              </a:solidFill>
            </a:endParaRPr>
          </a:p>
        </p:txBody>
      </p:sp>
      <p:sp>
        <p:nvSpPr>
          <p:cNvPr id="446" name="Google Shape;446;p50"/>
          <p:cNvSpPr/>
          <p:nvPr/>
        </p:nvSpPr>
        <p:spPr>
          <a:xfrm>
            <a:off x="6049420" y="4338165"/>
            <a:ext cx="40500" cy="4050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accent1"/>
              </a:solidFill>
              <a:latin typeface="Arial"/>
              <a:ea typeface="Arial"/>
              <a:cs typeface="Arial"/>
              <a:sym typeface="Arial"/>
            </a:endParaRPr>
          </a:p>
        </p:txBody>
      </p:sp>
      <p:pic>
        <p:nvPicPr>
          <p:cNvPr id="447" name="Google Shape;447;p50" title="APPP.mp3">
            <a:hlinkClick r:id="rId3"/>
          </p:cNvPr>
          <p:cNvPicPr preferRelativeResize="0"/>
          <p:nvPr/>
        </p:nvPicPr>
        <p:blipFill>
          <a:blip r:embed="rId4">
            <a:alphaModFix/>
          </a:blip>
          <a:stretch>
            <a:fillRect/>
          </a:stretch>
        </p:blipFill>
        <p:spPr>
          <a:xfrm>
            <a:off x="8528350" y="119825"/>
            <a:ext cx="457200" cy="457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51"/>
          <p:cNvSpPr txBox="1"/>
          <p:nvPr>
            <p:ph idx="1" type="body"/>
          </p:nvPr>
        </p:nvSpPr>
        <p:spPr>
          <a:xfrm>
            <a:off x="1458535" y="307049"/>
            <a:ext cx="6510000" cy="4071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262626"/>
              </a:buClr>
              <a:buSzPts val="4100"/>
              <a:buNone/>
            </a:pPr>
            <a:r>
              <a:rPr lang="en"/>
              <a:t>MILESTONES</a:t>
            </a:r>
            <a:endParaRPr/>
          </a:p>
        </p:txBody>
      </p:sp>
      <p:cxnSp>
        <p:nvCxnSpPr>
          <p:cNvPr id="453" name="Google Shape;453;p51"/>
          <p:cNvCxnSpPr/>
          <p:nvPr/>
        </p:nvCxnSpPr>
        <p:spPr>
          <a:xfrm>
            <a:off x="606572" y="2211075"/>
            <a:ext cx="7808100" cy="0"/>
          </a:xfrm>
          <a:prstGeom prst="straightConnector1">
            <a:avLst/>
          </a:prstGeom>
          <a:noFill/>
          <a:ln cap="flat" cmpd="sng" w="28575">
            <a:solidFill>
              <a:srgbClr val="595959"/>
            </a:solidFill>
            <a:prstDash val="solid"/>
            <a:miter lim="800000"/>
            <a:headEnd len="med" w="med" type="stealth"/>
            <a:tailEnd len="med" w="med" type="stealth"/>
          </a:ln>
        </p:spPr>
      </p:cxnSp>
      <p:sp>
        <p:nvSpPr>
          <p:cNvPr id="454" name="Google Shape;454;p51"/>
          <p:cNvSpPr/>
          <p:nvPr/>
        </p:nvSpPr>
        <p:spPr>
          <a:xfrm>
            <a:off x="1053068" y="1806075"/>
            <a:ext cx="810000" cy="810000"/>
          </a:xfrm>
          <a:prstGeom prst="roundRect">
            <a:avLst>
              <a:gd fmla="val 10715" name="adj"/>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sp>
        <p:nvSpPr>
          <p:cNvPr id="455" name="Google Shape;455;p51"/>
          <p:cNvSpPr/>
          <p:nvPr/>
        </p:nvSpPr>
        <p:spPr>
          <a:xfrm>
            <a:off x="2446274" y="1739069"/>
            <a:ext cx="944100" cy="944100"/>
          </a:xfrm>
          <a:prstGeom prst="roundRect">
            <a:avLst>
              <a:gd fmla="val 10715"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sp>
        <p:nvSpPr>
          <p:cNvPr id="456" name="Google Shape;456;p51"/>
          <p:cNvSpPr/>
          <p:nvPr/>
        </p:nvSpPr>
        <p:spPr>
          <a:xfrm>
            <a:off x="3975700" y="1671075"/>
            <a:ext cx="1080000" cy="1080000"/>
          </a:xfrm>
          <a:prstGeom prst="roundRect">
            <a:avLst>
              <a:gd fmla="val 10715" name="adj"/>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sp>
        <p:nvSpPr>
          <p:cNvPr id="457" name="Google Shape;457;p51"/>
          <p:cNvSpPr/>
          <p:nvPr/>
        </p:nvSpPr>
        <p:spPr>
          <a:xfrm>
            <a:off x="5641112" y="1739069"/>
            <a:ext cx="944100" cy="944100"/>
          </a:xfrm>
          <a:prstGeom prst="roundRect">
            <a:avLst>
              <a:gd fmla="val 10715" name="adj"/>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sp>
        <p:nvSpPr>
          <p:cNvPr id="458" name="Google Shape;458;p51"/>
          <p:cNvSpPr/>
          <p:nvPr/>
        </p:nvSpPr>
        <p:spPr>
          <a:xfrm>
            <a:off x="7189284" y="1806075"/>
            <a:ext cx="810000" cy="810000"/>
          </a:xfrm>
          <a:prstGeom prst="roundRect">
            <a:avLst>
              <a:gd fmla="val 10715" name="adj"/>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chemeClr val="lt1"/>
              </a:solidFill>
              <a:latin typeface="Arial"/>
              <a:ea typeface="Arial"/>
              <a:cs typeface="Arial"/>
              <a:sym typeface="Arial"/>
            </a:endParaRPr>
          </a:p>
        </p:txBody>
      </p:sp>
      <p:sp>
        <p:nvSpPr>
          <p:cNvPr id="459" name="Google Shape;459;p51"/>
          <p:cNvSpPr/>
          <p:nvPr/>
        </p:nvSpPr>
        <p:spPr>
          <a:xfrm>
            <a:off x="4253438" y="2015570"/>
            <a:ext cx="525280" cy="464201"/>
          </a:xfrm>
          <a:custGeom>
            <a:rect b="b" l="l" r="r" t="t"/>
            <a:pathLst>
              <a:path extrusionOk="0" h="1085850" w="1228725">
                <a:moveTo>
                  <a:pt x="1232284" y="840126"/>
                </a:moveTo>
                <a:cubicBezTo>
                  <a:pt x="1228474" y="828696"/>
                  <a:pt x="1138939" y="249576"/>
                  <a:pt x="1132271" y="181949"/>
                </a:cubicBezTo>
                <a:cubicBezTo>
                  <a:pt x="1127509" y="129561"/>
                  <a:pt x="1099886" y="95271"/>
                  <a:pt x="1054166" y="76221"/>
                </a:cubicBezTo>
                <a:cubicBezTo>
                  <a:pt x="802706" y="-30459"/>
                  <a:pt x="462664" y="4784"/>
                  <a:pt x="428374" y="8594"/>
                </a:cubicBezTo>
                <a:cubicBezTo>
                  <a:pt x="345506" y="17166"/>
                  <a:pt x="266449" y="36216"/>
                  <a:pt x="191201" y="72411"/>
                </a:cubicBezTo>
                <a:cubicBezTo>
                  <a:pt x="139766" y="97176"/>
                  <a:pt x="108334" y="132419"/>
                  <a:pt x="103571" y="191474"/>
                </a:cubicBezTo>
                <a:cubicBezTo>
                  <a:pt x="98809" y="242909"/>
                  <a:pt x="7369" y="838221"/>
                  <a:pt x="7369" y="850604"/>
                </a:cubicBezTo>
                <a:cubicBezTo>
                  <a:pt x="-7871" y="968714"/>
                  <a:pt x="-9776" y="962046"/>
                  <a:pt x="106429" y="1001099"/>
                </a:cubicBezTo>
                <a:cubicBezTo>
                  <a:pt x="443614" y="1116351"/>
                  <a:pt x="782704" y="1116351"/>
                  <a:pt x="1120841" y="1004909"/>
                </a:cubicBezTo>
                <a:cubicBezTo>
                  <a:pt x="1243714" y="962999"/>
                  <a:pt x="1242761" y="960141"/>
                  <a:pt x="1232284" y="84012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60" name="Google Shape;460;p51"/>
          <p:cNvSpPr/>
          <p:nvPr/>
        </p:nvSpPr>
        <p:spPr>
          <a:xfrm>
            <a:off x="4248549" y="2042090"/>
            <a:ext cx="537474" cy="356584"/>
          </a:xfrm>
          <a:custGeom>
            <a:rect b="b" l="l" r="r" t="t"/>
            <a:pathLst>
              <a:path extrusionOk="0" h="475445" w="716632">
                <a:moveTo>
                  <a:pt x="19427" y="382848"/>
                </a:moveTo>
                <a:cubicBezTo>
                  <a:pt x="12901" y="417652"/>
                  <a:pt x="27040" y="422003"/>
                  <a:pt x="62389" y="429073"/>
                </a:cubicBezTo>
                <a:cubicBezTo>
                  <a:pt x="265777" y="468771"/>
                  <a:pt x="468077" y="468771"/>
                  <a:pt x="670921" y="425266"/>
                </a:cubicBezTo>
                <a:cubicBezTo>
                  <a:pt x="704638" y="422003"/>
                  <a:pt x="726390" y="429616"/>
                  <a:pt x="712251" y="468771"/>
                </a:cubicBezTo>
                <a:cubicBezTo>
                  <a:pt x="709532" y="442125"/>
                  <a:pt x="698655" y="436142"/>
                  <a:pt x="670921" y="442125"/>
                </a:cubicBezTo>
                <a:cubicBezTo>
                  <a:pt x="452306" y="488349"/>
                  <a:pt x="233148" y="487261"/>
                  <a:pt x="15621" y="433967"/>
                </a:cubicBezTo>
                <a:cubicBezTo>
                  <a:pt x="-14834" y="413302"/>
                  <a:pt x="6375" y="399707"/>
                  <a:pt x="19427" y="382848"/>
                </a:cubicBezTo>
                <a:close/>
                <a:moveTo>
                  <a:pt x="37373" y="268646"/>
                </a:moveTo>
                <a:cubicBezTo>
                  <a:pt x="31391" y="303450"/>
                  <a:pt x="44442" y="307801"/>
                  <a:pt x="78159" y="314871"/>
                </a:cubicBezTo>
                <a:cubicBezTo>
                  <a:pt x="271758" y="354569"/>
                  <a:pt x="464270" y="354569"/>
                  <a:pt x="656781" y="311064"/>
                </a:cubicBezTo>
                <a:cubicBezTo>
                  <a:pt x="688867" y="307801"/>
                  <a:pt x="709532" y="315414"/>
                  <a:pt x="695936" y="354569"/>
                </a:cubicBezTo>
                <a:cubicBezTo>
                  <a:pt x="693217" y="327922"/>
                  <a:pt x="682884" y="321940"/>
                  <a:pt x="656238" y="327922"/>
                </a:cubicBezTo>
                <a:cubicBezTo>
                  <a:pt x="447955" y="374146"/>
                  <a:pt x="240217" y="373059"/>
                  <a:pt x="33022" y="319765"/>
                </a:cubicBezTo>
                <a:cubicBezTo>
                  <a:pt x="4744" y="299100"/>
                  <a:pt x="24865" y="286048"/>
                  <a:pt x="37373" y="268646"/>
                </a:cubicBezTo>
                <a:close/>
                <a:moveTo>
                  <a:pt x="52600" y="154989"/>
                </a:moveTo>
                <a:cubicBezTo>
                  <a:pt x="47162" y="189793"/>
                  <a:pt x="59126" y="194144"/>
                  <a:pt x="91211" y="201214"/>
                </a:cubicBezTo>
                <a:cubicBezTo>
                  <a:pt x="275021" y="240912"/>
                  <a:pt x="457744" y="240912"/>
                  <a:pt x="641011" y="197407"/>
                </a:cubicBezTo>
                <a:cubicBezTo>
                  <a:pt x="671465" y="194144"/>
                  <a:pt x="691042" y="201757"/>
                  <a:pt x="677991" y="240912"/>
                </a:cubicBezTo>
                <a:cubicBezTo>
                  <a:pt x="675271" y="214265"/>
                  <a:pt x="665482" y="208283"/>
                  <a:pt x="640467" y="214265"/>
                </a:cubicBezTo>
                <a:cubicBezTo>
                  <a:pt x="442517" y="260489"/>
                  <a:pt x="245112" y="259402"/>
                  <a:pt x="48250" y="206108"/>
                </a:cubicBezTo>
                <a:cubicBezTo>
                  <a:pt x="21602" y="185443"/>
                  <a:pt x="40636" y="171848"/>
                  <a:pt x="52600" y="154989"/>
                </a:cubicBezTo>
                <a:close/>
                <a:moveTo>
                  <a:pt x="359313" y="0"/>
                </a:moveTo>
                <a:cubicBezTo>
                  <a:pt x="493266" y="0"/>
                  <a:pt x="601856" y="23373"/>
                  <a:pt x="601856" y="52206"/>
                </a:cubicBezTo>
                <a:cubicBezTo>
                  <a:pt x="601856" y="81039"/>
                  <a:pt x="493266" y="104413"/>
                  <a:pt x="359313" y="104413"/>
                </a:cubicBezTo>
                <a:cubicBezTo>
                  <a:pt x="225360" y="104413"/>
                  <a:pt x="116770" y="81039"/>
                  <a:pt x="116770" y="52206"/>
                </a:cubicBezTo>
                <a:cubicBezTo>
                  <a:pt x="116770" y="23373"/>
                  <a:pt x="225360" y="0"/>
                  <a:pt x="359313" y="0"/>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61" name="Google Shape;461;p51"/>
          <p:cNvSpPr/>
          <p:nvPr/>
        </p:nvSpPr>
        <p:spPr>
          <a:xfrm>
            <a:off x="4465822" y="1941616"/>
            <a:ext cx="146590" cy="146590"/>
          </a:xfrm>
          <a:custGeom>
            <a:rect b="b" l="l" r="r" t="t"/>
            <a:pathLst>
              <a:path extrusionOk="0" h="342900" w="342900">
                <a:moveTo>
                  <a:pt x="273379" y="208925"/>
                </a:moveTo>
                <a:cubicBezTo>
                  <a:pt x="277189" y="165110"/>
                  <a:pt x="267664" y="145108"/>
                  <a:pt x="248614" y="128915"/>
                </a:cubicBezTo>
                <a:cubicBezTo>
                  <a:pt x="213371" y="105103"/>
                  <a:pt x="200036" y="116533"/>
                  <a:pt x="176224" y="117485"/>
                </a:cubicBezTo>
                <a:cubicBezTo>
                  <a:pt x="187654" y="88910"/>
                  <a:pt x="205751" y="58430"/>
                  <a:pt x="220991" y="46048"/>
                </a:cubicBezTo>
                <a:cubicBezTo>
                  <a:pt x="242899" y="27950"/>
                  <a:pt x="288619" y="15568"/>
                  <a:pt x="334339" y="28903"/>
                </a:cubicBezTo>
                <a:cubicBezTo>
                  <a:pt x="350531" y="32713"/>
                  <a:pt x="361961" y="15568"/>
                  <a:pt x="334339" y="4138"/>
                </a:cubicBezTo>
                <a:cubicBezTo>
                  <a:pt x="295286" y="-7292"/>
                  <a:pt x="239089" y="6043"/>
                  <a:pt x="209561" y="30808"/>
                </a:cubicBezTo>
                <a:cubicBezTo>
                  <a:pt x="186701" y="48905"/>
                  <a:pt x="169556" y="81290"/>
                  <a:pt x="160031" y="116533"/>
                </a:cubicBezTo>
                <a:cubicBezTo>
                  <a:pt x="158126" y="116533"/>
                  <a:pt x="157174" y="115580"/>
                  <a:pt x="155269" y="115580"/>
                </a:cubicBezTo>
                <a:cubicBezTo>
                  <a:pt x="116216" y="106055"/>
                  <a:pt x="125741" y="74623"/>
                  <a:pt x="69544" y="93673"/>
                </a:cubicBezTo>
                <a:cubicBezTo>
                  <a:pt x="22871" y="115580"/>
                  <a:pt x="964" y="157490"/>
                  <a:pt x="11" y="205115"/>
                </a:cubicBezTo>
                <a:cubicBezTo>
                  <a:pt x="-941" y="280363"/>
                  <a:pt x="59066" y="342275"/>
                  <a:pt x="134314" y="344180"/>
                </a:cubicBezTo>
                <a:cubicBezTo>
                  <a:pt x="210514" y="345133"/>
                  <a:pt x="267664" y="289888"/>
                  <a:pt x="273379" y="20892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nvGrpSpPr>
          <p:cNvPr id="462" name="Google Shape;462;p51"/>
          <p:cNvGrpSpPr/>
          <p:nvPr/>
        </p:nvGrpSpPr>
        <p:grpSpPr>
          <a:xfrm>
            <a:off x="2755258" y="1958911"/>
            <a:ext cx="325551" cy="521292"/>
            <a:chOff x="4180371" y="4337250"/>
            <a:chExt cx="1369013" cy="2192144"/>
          </a:xfrm>
        </p:grpSpPr>
        <p:sp>
          <p:nvSpPr>
            <p:cNvPr id="463" name="Google Shape;463;p51"/>
            <p:cNvSpPr/>
            <p:nvPr/>
          </p:nvSpPr>
          <p:spPr>
            <a:xfrm>
              <a:off x="4311134" y="5863156"/>
              <a:ext cx="9600" cy="9600"/>
            </a:xfrm>
            <a:custGeom>
              <a:rect b="b" l="l" r="r" t="t"/>
              <a:pathLst>
                <a:path extrusionOk="0" h="120000" w="120000">
                  <a:moveTo>
                    <a:pt x="0" y="12006"/>
                  </a:moveTo>
                  <a:cubicBezTo>
                    <a:pt x="24000" y="12006"/>
                    <a:pt x="48000" y="0"/>
                    <a:pt x="72000" y="0"/>
                  </a:cubicBezTo>
                  <a:cubicBezTo>
                    <a:pt x="72000" y="12006"/>
                    <a:pt x="72000" y="36006"/>
                    <a:pt x="60006" y="48000"/>
                  </a:cubicBezTo>
                  <a:cubicBezTo>
                    <a:pt x="48000" y="36006"/>
                    <a:pt x="35994" y="12006"/>
                    <a:pt x="0" y="12006"/>
                  </a:cubicBezTo>
                  <a:cubicBezTo>
                    <a:pt x="11994" y="0"/>
                    <a:pt x="0" y="12006"/>
                    <a:pt x="0" y="12006"/>
                  </a:cubicBezTo>
                  <a:close/>
                </a:path>
              </a:pathLst>
            </a:custGeom>
            <a:solidFill>
              <a:srgbClr val="F2EAD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64" name="Google Shape;464;p51"/>
            <p:cNvSpPr/>
            <p:nvPr/>
          </p:nvSpPr>
          <p:spPr>
            <a:xfrm>
              <a:off x="4180371" y="4633919"/>
              <a:ext cx="1257300" cy="1895475"/>
            </a:xfrm>
            <a:custGeom>
              <a:rect b="b" l="l" r="r" t="t"/>
              <a:pathLst>
                <a:path extrusionOk="0" h="1895475" w="1257300">
                  <a:moveTo>
                    <a:pt x="271" y="265307"/>
                  </a:moveTo>
                  <a:cubicBezTo>
                    <a:pt x="271" y="265307"/>
                    <a:pt x="-11159" y="129100"/>
                    <a:pt x="114571" y="86237"/>
                  </a:cubicBezTo>
                  <a:cubicBezTo>
                    <a:pt x="413656" y="-15680"/>
                    <a:pt x="744173" y="-44255"/>
                    <a:pt x="1168036" y="94809"/>
                  </a:cubicBezTo>
                  <a:cubicBezTo>
                    <a:pt x="1244236" y="119575"/>
                    <a:pt x="1262333" y="163390"/>
                    <a:pt x="1262333" y="204347"/>
                  </a:cubicBezTo>
                  <a:cubicBezTo>
                    <a:pt x="1262333" y="245305"/>
                    <a:pt x="1123268" y="1672150"/>
                    <a:pt x="1110886" y="1710250"/>
                  </a:cubicBezTo>
                  <a:cubicBezTo>
                    <a:pt x="1098503" y="1748350"/>
                    <a:pt x="1055641" y="1897892"/>
                    <a:pt x="915623" y="1897892"/>
                  </a:cubicBezTo>
                  <a:cubicBezTo>
                    <a:pt x="775606" y="1896940"/>
                    <a:pt x="223156" y="1897892"/>
                    <a:pt x="344123" y="1897892"/>
                  </a:cubicBezTo>
                  <a:cubicBezTo>
                    <a:pt x="465091" y="1897892"/>
                    <a:pt x="183151" y="1935040"/>
                    <a:pt x="156481" y="1718822"/>
                  </a:cubicBezTo>
                  <a:cubicBezTo>
                    <a:pt x="129811" y="1502605"/>
                    <a:pt x="271" y="265307"/>
                    <a:pt x="271" y="26530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65" name="Google Shape;465;p51"/>
            <p:cNvSpPr/>
            <p:nvPr/>
          </p:nvSpPr>
          <p:spPr>
            <a:xfrm>
              <a:off x="4267049" y="4720003"/>
              <a:ext cx="1085850" cy="1743075"/>
            </a:xfrm>
            <a:custGeom>
              <a:rect b="b" l="l" r="r" t="t"/>
              <a:pathLst>
                <a:path extrusionOk="0" h="1743075" w="1085850">
                  <a:moveTo>
                    <a:pt x="270" y="243993"/>
                  </a:moveTo>
                  <a:cubicBezTo>
                    <a:pt x="270" y="243993"/>
                    <a:pt x="-10207" y="119216"/>
                    <a:pt x="99330" y="79211"/>
                  </a:cubicBezTo>
                  <a:cubicBezTo>
                    <a:pt x="357458" y="-14134"/>
                    <a:pt x="642255" y="-40804"/>
                    <a:pt x="1008015" y="86831"/>
                  </a:cubicBezTo>
                  <a:cubicBezTo>
                    <a:pt x="1073738" y="109691"/>
                    <a:pt x="1089930" y="149696"/>
                    <a:pt x="1089930" y="187796"/>
                  </a:cubicBezTo>
                  <a:cubicBezTo>
                    <a:pt x="1089930" y="225896"/>
                    <a:pt x="969915" y="1538441"/>
                    <a:pt x="958485" y="1573683"/>
                  </a:cubicBezTo>
                  <a:cubicBezTo>
                    <a:pt x="948008" y="1608926"/>
                    <a:pt x="910860" y="1747038"/>
                    <a:pt x="789893" y="1746086"/>
                  </a:cubicBezTo>
                  <a:cubicBezTo>
                    <a:pt x="668925" y="1745133"/>
                    <a:pt x="192675" y="1746086"/>
                    <a:pt x="296498" y="1746086"/>
                  </a:cubicBezTo>
                  <a:cubicBezTo>
                    <a:pt x="400320" y="1746086"/>
                    <a:pt x="157433" y="1780376"/>
                    <a:pt x="134573" y="1581303"/>
                  </a:cubicBezTo>
                  <a:cubicBezTo>
                    <a:pt x="111713" y="1382231"/>
                    <a:pt x="270" y="243993"/>
                    <a:pt x="270" y="243993"/>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66" name="Google Shape;466;p51"/>
            <p:cNvSpPr/>
            <p:nvPr/>
          </p:nvSpPr>
          <p:spPr>
            <a:xfrm>
              <a:off x="4368063" y="4337250"/>
              <a:ext cx="1181321" cy="2067372"/>
            </a:xfrm>
            <a:custGeom>
              <a:rect b="b" l="l" r="r" t="t"/>
              <a:pathLst>
                <a:path extrusionOk="0" h="2067372" w="1181321">
                  <a:moveTo>
                    <a:pt x="250728" y="1203009"/>
                  </a:moveTo>
                  <a:cubicBezTo>
                    <a:pt x="216535" y="1203009"/>
                    <a:pt x="188816" y="1230728"/>
                    <a:pt x="188816" y="1264922"/>
                  </a:cubicBezTo>
                  <a:cubicBezTo>
                    <a:pt x="188816" y="1299115"/>
                    <a:pt x="216535" y="1326834"/>
                    <a:pt x="250728" y="1326834"/>
                  </a:cubicBezTo>
                  <a:cubicBezTo>
                    <a:pt x="284922" y="1326834"/>
                    <a:pt x="312641" y="1299115"/>
                    <a:pt x="312641" y="1264922"/>
                  </a:cubicBezTo>
                  <a:cubicBezTo>
                    <a:pt x="312641" y="1230728"/>
                    <a:pt x="284922" y="1203009"/>
                    <a:pt x="250728" y="1203009"/>
                  </a:cubicBezTo>
                  <a:close/>
                  <a:moveTo>
                    <a:pt x="137381" y="1099186"/>
                  </a:moveTo>
                  <a:cubicBezTo>
                    <a:pt x="113183" y="1099186"/>
                    <a:pt x="93566" y="1118803"/>
                    <a:pt x="93566" y="1143001"/>
                  </a:cubicBezTo>
                  <a:cubicBezTo>
                    <a:pt x="93566" y="1167199"/>
                    <a:pt x="113183" y="1186816"/>
                    <a:pt x="137381" y="1186816"/>
                  </a:cubicBezTo>
                  <a:cubicBezTo>
                    <a:pt x="161579" y="1186816"/>
                    <a:pt x="181196" y="1167199"/>
                    <a:pt x="181196" y="1143001"/>
                  </a:cubicBezTo>
                  <a:cubicBezTo>
                    <a:pt x="181196" y="1118803"/>
                    <a:pt x="161579" y="1099186"/>
                    <a:pt x="137381" y="1099186"/>
                  </a:cubicBezTo>
                  <a:close/>
                  <a:moveTo>
                    <a:pt x="892713" y="0"/>
                  </a:moveTo>
                  <a:lnTo>
                    <a:pt x="1181321" y="0"/>
                  </a:lnTo>
                  <a:lnTo>
                    <a:pt x="1178463" y="62865"/>
                  </a:lnTo>
                  <a:cubicBezTo>
                    <a:pt x="1178463" y="62865"/>
                    <a:pt x="996536" y="62865"/>
                    <a:pt x="940338" y="62865"/>
                  </a:cubicBezTo>
                  <a:cubicBezTo>
                    <a:pt x="870806" y="62865"/>
                    <a:pt x="874616" y="97155"/>
                    <a:pt x="862233" y="140018"/>
                  </a:cubicBezTo>
                  <a:cubicBezTo>
                    <a:pt x="855685" y="162640"/>
                    <a:pt x="753515" y="562541"/>
                    <a:pt x="677808" y="859285"/>
                  </a:cubicBezTo>
                  <a:lnTo>
                    <a:pt x="654931" y="948986"/>
                  </a:lnTo>
                  <a:lnTo>
                    <a:pt x="822229" y="983933"/>
                  </a:lnTo>
                  <a:cubicBezTo>
                    <a:pt x="875569" y="999173"/>
                    <a:pt x="888904" y="1024890"/>
                    <a:pt x="888904" y="1049655"/>
                  </a:cubicBezTo>
                  <a:cubicBezTo>
                    <a:pt x="888904" y="1074420"/>
                    <a:pt x="790796" y="1930718"/>
                    <a:pt x="782224" y="1953578"/>
                  </a:cubicBezTo>
                  <a:cubicBezTo>
                    <a:pt x="773651" y="1976438"/>
                    <a:pt x="743171" y="2065973"/>
                    <a:pt x="645064" y="2065973"/>
                  </a:cubicBezTo>
                  <a:cubicBezTo>
                    <a:pt x="571483" y="2065973"/>
                    <a:pt x="334489" y="2065973"/>
                    <a:pt x="256355" y="2065973"/>
                  </a:cubicBezTo>
                  <a:lnTo>
                    <a:pt x="243109" y="2065973"/>
                  </a:lnTo>
                  <a:cubicBezTo>
                    <a:pt x="274899" y="2065973"/>
                    <a:pt x="266907" y="2069054"/>
                    <a:pt x="243494" y="2066074"/>
                  </a:cubicBezTo>
                  <a:lnTo>
                    <a:pt x="242974" y="2065973"/>
                  </a:lnTo>
                  <a:lnTo>
                    <a:pt x="215844" y="2060734"/>
                  </a:lnTo>
                  <a:cubicBezTo>
                    <a:pt x="174529" y="2050019"/>
                    <a:pt x="120236" y="2023111"/>
                    <a:pt x="110711" y="1958341"/>
                  </a:cubicBezTo>
                  <a:cubicBezTo>
                    <a:pt x="91661" y="1828800"/>
                    <a:pt x="221" y="1085850"/>
                    <a:pt x="221" y="1085850"/>
                  </a:cubicBezTo>
                  <a:cubicBezTo>
                    <a:pt x="221" y="1085850"/>
                    <a:pt x="-8351" y="1003935"/>
                    <a:pt x="81184" y="979170"/>
                  </a:cubicBezTo>
                  <a:cubicBezTo>
                    <a:pt x="186435" y="948690"/>
                    <a:pt x="297163" y="929164"/>
                    <a:pt x="418845" y="927616"/>
                  </a:cubicBezTo>
                  <a:lnTo>
                    <a:pt x="593877" y="938626"/>
                  </a:lnTo>
                  <a:lnTo>
                    <a:pt x="819371" y="57150"/>
                  </a:lnTo>
                  <a:cubicBezTo>
                    <a:pt x="827943" y="23813"/>
                    <a:pt x="858423" y="0"/>
                    <a:pt x="892713"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467" name="Google Shape;467;p51"/>
          <p:cNvGrpSpPr/>
          <p:nvPr/>
        </p:nvGrpSpPr>
        <p:grpSpPr>
          <a:xfrm>
            <a:off x="5981910" y="2028691"/>
            <a:ext cx="303858" cy="440070"/>
            <a:chOff x="5279957" y="4019830"/>
            <a:chExt cx="604933" cy="876110"/>
          </a:xfrm>
        </p:grpSpPr>
        <p:sp>
          <p:nvSpPr>
            <p:cNvPr id="468" name="Google Shape;468;p51"/>
            <p:cNvSpPr/>
            <p:nvPr/>
          </p:nvSpPr>
          <p:spPr>
            <a:xfrm>
              <a:off x="5279957" y="4019830"/>
              <a:ext cx="604933" cy="876110"/>
            </a:xfrm>
            <a:custGeom>
              <a:rect b="b" l="l" r="r" t="t"/>
              <a:pathLst>
                <a:path extrusionOk="0" h="400050" w="276225">
                  <a:moveTo>
                    <a:pt x="137834" y="156"/>
                  </a:moveTo>
                  <a:cubicBezTo>
                    <a:pt x="165457" y="156"/>
                    <a:pt x="187364" y="156"/>
                    <a:pt x="214987" y="156"/>
                  </a:cubicBezTo>
                  <a:cubicBezTo>
                    <a:pt x="221654" y="156"/>
                    <a:pt x="228322" y="-1749"/>
                    <a:pt x="232132" y="7776"/>
                  </a:cubicBezTo>
                  <a:cubicBezTo>
                    <a:pt x="250229" y="48733"/>
                    <a:pt x="272137" y="93501"/>
                    <a:pt x="275947" y="139221"/>
                  </a:cubicBezTo>
                  <a:cubicBezTo>
                    <a:pt x="279757" y="183988"/>
                    <a:pt x="261659" y="212563"/>
                    <a:pt x="223559" y="235423"/>
                  </a:cubicBezTo>
                  <a:cubicBezTo>
                    <a:pt x="212129" y="242091"/>
                    <a:pt x="202604" y="247806"/>
                    <a:pt x="190222" y="253521"/>
                  </a:cubicBezTo>
                  <a:cubicBezTo>
                    <a:pt x="154979" y="270666"/>
                    <a:pt x="153074" y="291621"/>
                    <a:pt x="153074" y="321148"/>
                  </a:cubicBezTo>
                  <a:cubicBezTo>
                    <a:pt x="152122" y="349723"/>
                    <a:pt x="163552" y="364963"/>
                    <a:pt x="189269" y="373536"/>
                  </a:cubicBezTo>
                  <a:cubicBezTo>
                    <a:pt x="200699" y="377346"/>
                    <a:pt x="214034" y="384013"/>
                    <a:pt x="225464" y="387823"/>
                  </a:cubicBezTo>
                  <a:cubicBezTo>
                    <a:pt x="229274" y="388776"/>
                    <a:pt x="232132" y="391633"/>
                    <a:pt x="231179" y="395443"/>
                  </a:cubicBezTo>
                  <a:cubicBezTo>
                    <a:pt x="230227" y="399253"/>
                    <a:pt x="226417" y="400206"/>
                    <a:pt x="222607" y="400206"/>
                  </a:cubicBezTo>
                  <a:cubicBezTo>
                    <a:pt x="168314" y="400206"/>
                    <a:pt x="109259" y="400206"/>
                    <a:pt x="54014" y="400206"/>
                  </a:cubicBezTo>
                  <a:cubicBezTo>
                    <a:pt x="50204" y="400206"/>
                    <a:pt x="46394" y="400206"/>
                    <a:pt x="45442" y="396396"/>
                  </a:cubicBezTo>
                  <a:cubicBezTo>
                    <a:pt x="44489" y="391633"/>
                    <a:pt x="49252" y="388776"/>
                    <a:pt x="53062" y="387823"/>
                  </a:cubicBezTo>
                  <a:cubicBezTo>
                    <a:pt x="64492" y="383061"/>
                    <a:pt x="78779" y="376393"/>
                    <a:pt x="91162" y="372583"/>
                  </a:cubicBezTo>
                  <a:cubicBezTo>
                    <a:pt x="115927" y="364011"/>
                    <a:pt x="125452" y="348771"/>
                    <a:pt x="124499" y="322101"/>
                  </a:cubicBezTo>
                  <a:cubicBezTo>
                    <a:pt x="124499" y="295431"/>
                    <a:pt x="129262" y="270666"/>
                    <a:pt x="91162" y="255426"/>
                  </a:cubicBezTo>
                  <a:cubicBezTo>
                    <a:pt x="78779" y="249711"/>
                    <a:pt x="68302" y="244948"/>
                    <a:pt x="55919" y="237328"/>
                  </a:cubicBezTo>
                  <a:cubicBezTo>
                    <a:pt x="7342" y="207801"/>
                    <a:pt x="-8851" y="172558"/>
                    <a:pt x="4484" y="117313"/>
                  </a:cubicBezTo>
                  <a:cubicBezTo>
                    <a:pt x="13057" y="83023"/>
                    <a:pt x="26392" y="44923"/>
                    <a:pt x="40679" y="12538"/>
                  </a:cubicBezTo>
                  <a:cubicBezTo>
                    <a:pt x="44489" y="3013"/>
                    <a:pt x="49252" y="156"/>
                    <a:pt x="59729" y="156"/>
                  </a:cubicBezTo>
                  <a:cubicBezTo>
                    <a:pt x="85447" y="1108"/>
                    <a:pt x="110212" y="156"/>
                    <a:pt x="137834" y="15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69" name="Google Shape;469;p51"/>
            <p:cNvSpPr/>
            <p:nvPr/>
          </p:nvSpPr>
          <p:spPr>
            <a:xfrm>
              <a:off x="5357894" y="4297434"/>
              <a:ext cx="445378" cy="226698"/>
            </a:xfrm>
            <a:custGeom>
              <a:rect b="b" l="l" r="r" t="t"/>
              <a:pathLst>
                <a:path extrusionOk="0" h="226698" w="445378">
                  <a:moveTo>
                    <a:pt x="10212" y="0"/>
                  </a:moveTo>
                  <a:lnTo>
                    <a:pt x="433486" y="0"/>
                  </a:lnTo>
                  <a:lnTo>
                    <a:pt x="444576" y="45237"/>
                  </a:lnTo>
                  <a:cubicBezTo>
                    <a:pt x="450714" y="117361"/>
                    <a:pt x="421557" y="163397"/>
                    <a:pt x="360174" y="200227"/>
                  </a:cubicBezTo>
                  <a:cubicBezTo>
                    <a:pt x="350967" y="205598"/>
                    <a:pt x="342526" y="210586"/>
                    <a:pt x="333895" y="215381"/>
                  </a:cubicBezTo>
                  <a:lnTo>
                    <a:pt x="311727" y="226698"/>
                  </a:lnTo>
                  <a:lnTo>
                    <a:pt x="134703" y="226698"/>
                  </a:lnTo>
                  <a:lnTo>
                    <a:pt x="118481" y="219026"/>
                  </a:lnTo>
                  <a:cubicBezTo>
                    <a:pt x="109273" y="214422"/>
                    <a:pt x="100066" y="209434"/>
                    <a:pt x="90091" y="203296"/>
                  </a:cubicBezTo>
                  <a:cubicBezTo>
                    <a:pt x="11829" y="155726"/>
                    <a:pt x="-14261" y="98946"/>
                    <a:pt x="7225" y="9941"/>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470" name="Google Shape;470;p51"/>
          <p:cNvGrpSpPr/>
          <p:nvPr/>
        </p:nvGrpSpPr>
        <p:grpSpPr>
          <a:xfrm>
            <a:off x="7378745" y="2015560"/>
            <a:ext cx="420544" cy="438917"/>
            <a:chOff x="2782567" y="352219"/>
            <a:chExt cx="1432370" cy="1494949"/>
          </a:xfrm>
        </p:grpSpPr>
        <p:sp>
          <p:nvSpPr>
            <p:cNvPr id="471" name="Google Shape;471;p51"/>
            <p:cNvSpPr/>
            <p:nvPr/>
          </p:nvSpPr>
          <p:spPr>
            <a:xfrm>
              <a:off x="2782567" y="352219"/>
              <a:ext cx="1432370" cy="1494949"/>
            </a:xfrm>
            <a:custGeom>
              <a:rect b="b" l="l" r="r" t="t"/>
              <a:pathLst>
                <a:path extrusionOk="0" h="4095750" w="392430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72" name="Google Shape;472;p51"/>
            <p:cNvSpPr/>
            <p:nvPr/>
          </p:nvSpPr>
          <p:spPr>
            <a:xfrm>
              <a:off x="2858097" y="474121"/>
              <a:ext cx="1262015" cy="1275921"/>
            </a:xfrm>
            <a:custGeom>
              <a:rect b="b" l="l" r="r" t="t"/>
              <a:pathLst>
                <a:path extrusionOk="0" h="3495675" w="34575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73" name="Google Shape;473;p51"/>
            <p:cNvSpPr/>
            <p:nvPr/>
          </p:nvSpPr>
          <p:spPr>
            <a:xfrm>
              <a:off x="2998098" y="580348"/>
              <a:ext cx="1008221" cy="1084707"/>
            </a:xfrm>
            <a:custGeom>
              <a:rect b="b" l="l" r="r" t="t"/>
              <a:pathLst>
                <a:path extrusionOk="0" h="2971800" w="276225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74" name="Google Shape;474;p51"/>
            <p:cNvSpPr/>
            <p:nvPr/>
          </p:nvSpPr>
          <p:spPr>
            <a:xfrm>
              <a:off x="3582467" y="777990"/>
              <a:ext cx="219027" cy="219027"/>
            </a:xfrm>
            <a:custGeom>
              <a:rect b="b" l="l" r="r" t="t"/>
              <a:pathLst>
                <a:path extrusionOk="0" h="600075" w="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475" name="Google Shape;475;p51"/>
          <p:cNvGrpSpPr/>
          <p:nvPr/>
        </p:nvGrpSpPr>
        <p:grpSpPr>
          <a:xfrm>
            <a:off x="1290015" y="1979939"/>
            <a:ext cx="336013" cy="477001"/>
            <a:chOff x="3805328" y="4061908"/>
            <a:chExt cx="310118" cy="440241"/>
          </a:xfrm>
        </p:grpSpPr>
        <p:sp>
          <p:nvSpPr>
            <p:cNvPr id="476" name="Google Shape;476;p51"/>
            <p:cNvSpPr/>
            <p:nvPr/>
          </p:nvSpPr>
          <p:spPr>
            <a:xfrm>
              <a:off x="3805328" y="4199702"/>
              <a:ext cx="308524" cy="301889"/>
            </a:xfrm>
            <a:custGeom>
              <a:rect b="b" l="l" r="r" t="t"/>
              <a:pathLst>
                <a:path extrusionOk="0" h="301889" w="308524">
                  <a:moveTo>
                    <a:pt x="309455" y="104725"/>
                  </a:moveTo>
                  <a:cubicBezTo>
                    <a:pt x="301493" y="64916"/>
                    <a:pt x="278270" y="37712"/>
                    <a:pt x="242110" y="20793"/>
                  </a:cubicBezTo>
                  <a:cubicBezTo>
                    <a:pt x="240783" y="18803"/>
                    <a:pt x="238461" y="17476"/>
                    <a:pt x="236138" y="16812"/>
                  </a:cubicBezTo>
                  <a:cubicBezTo>
                    <a:pt x="215238" y="7855"/>
                    <a:pt x="193675" y="1552"/>
                    <a:pt x="170784" y="2215"/>
                  </a:cubicBezTo>
                  <a:cubicBezTo>
                    <a:pt x="161827" y="3874"/>
                    <a:pt x="148225" y="225"/>
                    <a:pt x="143913" y="225"/>
                  </a:cubicBezTo>
                  <a:cubicBezTo>
                    <a:pt x="120027" y="-1102"/>
                    <a:pt x="96805" y="3542"/>
                    <a:pt x="74246" y="11504"/>
                  </a:cubicBezTo>
                  <a:cubicBezTo>
                    <a:pt x="49033" y="20462"/>
                    <a:pt x="29460" y="36385"/>
                    <a:pt x="14863" y="58612"/>
                  </a:cubicBezTo>
                  <a:cubicBezTo>
                    <a:pt x="4247" y="74536"/>
                    <a:pt x="1593" y="92451"/>
                    <a:pt x="598" y="111028"/>
                  </a:cubicBezTo>
                  <a:cubicBezTo>
                    <a:pt x="-1724" y="152497"/>
                    <a:pt x="1925" y="192638"/>
                    <a:pt x="25811" y="228467"/>
                  </a:cubicBezTo>
                  <a:cubicBezTo>
                    <a:pt x="39412" y="248704"/>
                    <a:pt x="54673" y="266286"/>
                    <a:pt x="74577" y="280551"/>
                  </a:cubicBezTo>
                  <a:cubicBezTo>
                    <a:pt x="93819" y="293821"/>
                    <a:pt x="114387" y="302447"/>
                    <a:pt x="137609" y="303774"/>
                  </a:cubicBezTo>
                  <a:cubicBezTo>
                    <a:pt x="147230" y="303774"/>
                    <a:pt x="157183" y="303774"/>
                    <a:pt x="166803" y="303774"/>
                  </a:cubicBezTo>
                  <a:cubicBezTo>
                    <a:pt x="166803" y="303774"/>
                    <a:pt x="166803" y="303442"/>
                    <a:pt x="167135" y="303442"/>
                  </a:cubicBezTo>
                  <a:cubicBezTo>
                    <a:pt x="167135" y="303442"/>
                    <a:pt x="167135" y="303774"/>
                    <a:pt x="166803" y="303774"/>
                  </a:cubicBezTo>
                  <a:cubicBezTo>
                    <a:pt x="168794" y="303774"/>
                    <a:pt x="170452" y="303774"/>
                    <a:pt x="172443" y="303774"/>
                  </a:cubicBezTo>
                  <a:cubicBezTo>
                    <a:pt x="194006" y="302115"/>
                    <a:pt x="214243" y="296807"/>
                    <a:pt x="232157" y="284201"/>
                  </a:cubicBezTo>
                  <a:cubicBezTo>
                    <a:pt x="262678" y="262637"/>
                    <a:pt x="284905" y="234107"/>
                    <a:pt x="300166" y="199937"/>
                  </a:cubicBezTo>
                  <a:cubicBezTo>
                    <a:pt x="307132" y="184013"/>
                    <a:pt x="307796" y="167094"/>
                    <a:pt x="310781" y="150506"/>
                  </a:cubicBezTo>
                  <a:cubicBezTo>
                    <a:pt x="311445" y="136573"/>
                    <a:pt x="309786" y="106384"/>
                    <a:pt x="309455" y="104725"/>
                  </a:cubicBezTo>
                  <a:close/>
                  <a:moveTo>
                    <a:pt x="168462" y="301783"/>
                  </a:moveTo>
                  <a:cubicBezTo>
                    <a:pt x="168130" y="302115"/>
                    <a:pt x="168130" y="302115"/>
                    <a:pt x="168462" y="301783"/>
                  </a:cubicBezTo>
                  <a:cubicBezTo>
                    <a:pt x="168130" y="302115"/>
                    <a:pt x="168130" y="302115"/>
                    <a:pt x="168462" y="301783"/>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77" name="Google Shape;477;p51"/>
            <p:cNvSpPr/>
            <p:nvPr/>
          </p:nvSpPr>
          <p:spPr>
            <a:xfrm>
              <a:off x="3972795" y="4220164"/>
              <a:ext cx="142651" cy="281985"/>
            </a:xfrm>
            <a:custGeom>
              <a:rect b="b" l="l" r="r" t="t"/>
              <a:pathLst>
                <a:path extrusionOk="0" h="281985" w="142651">
                  <a:moveTo>
                    <a:pt x="73980" y="0"/>
                  </a:moveTo>
                  <a:cubicBezTo>
                    <a:pt x="110472" y="16919"/>
                    <a:pt x="134026" y="44454"/>
                    <a:pt x="141988" y="84264"/>
                  </a:cubicBezTo>
                  <a:cubicBezTo>
                    <a:pt x="142320" y="85923"/>
                    <a:pt x="143978" y="116112"/>
                    <a:pt x="143978" y="129713"/>
                  </a:cubicBezTo>
                  <a:cubicBezTo>
                    <a:pt x="140993" y="146300"/>
                    <a:pt x="140661" y="163220"/>
                    <a:pt x="133362" y="179143"/>
                  </a:cubicBezTo>
                  <a:cubicBezTo>
                    <a:pt x="118102" y="213313"/>
                    <a:pt x="95875" y="241844"/>
                    <a:pt x="65354" y="263407"/>
                  </a:cubicBezTo>
                  <a:cubicBezTo>
                    <a:pt x="47440" y="276014"/>
                    <a:pt x="27203" y="281322"/>
                    <a:pt x="5640" y="282980"/>
                  </a:cubicBezTo>
                  <a:cubicBezTo>
                    <a:pt x="3649" y="282980"/>
                    <a:pt x="1990" y="282980"/>
                    <a:pt x="0" y="282980"/>
                  </a:cubicBezTo>
                  <a:cubicBezTo>
                    <a:pt x="2986" y="276345"/>
                    <a:pt x="58719" y="220280"/>
                    <a:pt x="72321" y="182461"/>
                  </a:cubicBezTo>
                  <a:cubicBezTo>
                    <a:pt x="85259" y="145637"/>
                    <a:pt x="88908" y="107818"/>
                    <a:pt x="85591" y="69003"/>
                  </a:cubicBezTo>
                  <a:cubicBezTo>
                    <a:pt x="83600" y="45449"/>
                    <a:pt x="78624" y="22891"/>
                    <a:pt x="73980" y="0"/>
                  </a:cubicBezTo>
                  <a:close/>
                </a:path>
              </a:pathLst>
            </a:custGeom>
            <a:solidFill>
              <a:srgbClr val="A5A5A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78" name="Google Shape;478;p51"/>
            <p:cNvSpPr/>
            <p:nvPr/>
          </p:nvSpPr>
          <p:spPr>
            <a:xfrm>
              <a:off x="3885014" y="4061908"/>
              <a:ext cx="185778" cy="182460"/>
            </a:xfrm>
            <a:custGeom>
              <a:rect b="b" l="l" r="r" t="t"/>
              <a:pathLst>
                <a:path extrusionOk="0" h="182460" w="185778">
                  <a:moveTo>
                    <a:pt x="176358" y="32524"/>
                  </a:moveTo>
                  <a:cubicBezTo>
                    <a:pt x="146500" y="37168"/>
                    <a:pt x="122615" y="51765"/>
                    <a:pt x="105364" y="76646"/>
                  </a:cubicBezTo>
                  <a:cubicBezTo>
                    <a:pt x="102046" y="81291"/>
                    <a:pt x="100056" y="86930"/>
                    <a:pt x="95411" y="90579"/>
                  </a:cubicBezTo>
                  <a:cubicBezTo>
                    <a:pt x="94748" y="86598"/>
                    <a:pt x="94084" y="82618"/>
                    <a:pt x="93089" y="78968"/>
                  </a:cubicBezTo>
                  <a:cubicBezTo>
                    <a:pt x="80151" y="38163"/>
                    <a:pt x="54938" y="9965"/>
                    <a:pt x="11479" y="1671"/>
                  </a:cubicBezTo>
                  <a:cubicBezTo>
                    <a:pt x="-464" y="-1315"/>
                    <a:pt x="-795" y="-1315"/>
                    <a:pt x="532" y="10297"/>
                  </a:cubicBezTo>
                  <a:cubicBezTo>
                    <a:pt x="3849" y="36173"/>
                    <a:pt x="14797" y="58400"/>
                    <a:pt x="35697" y="74656"/>
                  </a:cubicBezTo>
                  <a:cubicBezTo>
                    <a:pt x="50625" y="86267"/>
                    <a:pt x="67876" y="92570"/>
                    <a:pt x="86454" y="95887"/>
                  </a:cubicBezTo>
                  <a:cubicBezTo>
                    <a:pt x="91762" y="96883"/>
                    <a:pt x="93089" y="97878"/>
                    <a:pt x="90435" y="103186"/>
                  </a:cubicBezTo>
                  <a:cubicBezTo>
                    <a:pt x="84464" y="115460"/>
                    <a:pt x="80151" y="128399"/>
                    <a:pt x="76502" y="141669"/>
                  </a:cubicBezTo>
                  <a:cubicBezTo>
                    <a:pt x="74179" y="152616"/>
                    <a:pt x="71857" y="163564"/>
                    <a:pt x="69867" y="174511"/>
                  </a:cubicBezTo>
                  <a:cubicBezTo>
                    <a:pt x="68871" y="179488"/>
                    <a:pt x="69535" y="182473"/>
                    <a:pt x="75838" y="182805"/>
                  </a:cubicBezTo>
                  <a:cubicBezTo>
                    <a:pt x="80814" y="182805"/>
                    <a:pt x="84132" y="183469"/>
                    <a:pt x="85127" y="176834"/>
                  </a:cubicBezTo>
                  <a:cubicBezTo>
                    <a:pt x="86454" y="165223"/>
                    <a:pt x="89108" y="153611"/>
                    <a:pt x="92757" y="142664"/>
                  </a:cubicBezTo>
                  <a:cubicBezTo>
                    <a:pt x="98065" y="122427"/>
                    <a:pt x="106027" y="102854"/>
                    <a:pt x="118302" y="85935"/>
                  </a:cubicBezTo>
                  <a:cubicBezTo>
                    <a:pt x="133894" y="64371"/>
                    <a:pt x="154131" y="50438"/>
                    <a:pt x="181334" y="47784"/>
                  </a:cubicBezTo>
                  <a:cubicBezTo>
                    <a:pt x="184983" y="47452"/>
                    <a:pt x="186310" y="46457"/>
                    <a:pt x="186642" y="42476"/>
                  </a:cubicBezTo>
                  <a:cubicBezTo>
                    <a:pt x="187305" y="33851"/>
                    <a:pt x="184319" y="31197"/>
                    <a:pt x="176358" y="3252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479" name="Google Shape;479;p51"/>
          <p:cNvGrpSpPr/>
          <p:nvPr/>
        </p:nvGrpSpPr>
        <p:grpSpPr>
          <a:xfrm>
            <a:off x="4011686" y="2945581"/>
            <a:ext cx="1026018" cy="969599"/>
            <a:chOff x="3324740" y="1715063"/>
            <a:chExt cx="1260000" cy="1292799"/>
          </a:xfrm>
        </p:grpSpPr>
        <p:sp>
          <p:nvSpPr>
            <p:cNvPr id="480" name="Google Shape;480;p51"/>
            <p:cNvSpPr txBox="1"/>
            <p:nvPr/>
          </p:nvSpPr>
          <p:spPr>
            <a:xfrm>
              <a:off x="3324740" y="1715063"/>
              <a:ext cx="1260000" cy="2769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Clr>
                  <a:schemeClr val="dk1"/>
                </a:buClr>
                <a:buFont typeface="Arial"/>
                <a:buNone/>
              </a:pPr>
              <a:r>
                <a:rPr b="1" lang="en" sz="900">
                  <a:solidFill>
                    <a:srgbClr val="3F3F3F"/>
                  </a:solidFill>
                </a:rPr>
                <a:t>Ingredient List</a:t>
              </a:r>
              <a:endParaRPr b="1" sz="900">
                <a:solidFill>
                  <a:srgbClr val="3F3F3F"/>
                </a:solidFill>
                <a:latin typeface="Arial"/>
                <a:ea typeface="Arial"/>
                <a:cs typeface="Arial"/>
                <a:sym typeface="Arial"/>
              </a:endParaRPr>
            </a:p>
          </p:txBody>
        </p:sp>
        <p:sp>
          <p:nvSpPr>
            <p:cNvPr id="481" name="Google Shape;481;p51"/>
            <p:cNvSpPr txBox="1"/>
            <p:nvPr/>
          </p:nvSpPr>
          <p:spPr>
            <a:xfrm>
              <a:off x="3324740" y="1992062"/>
              <a:ext cx="1260000" cy="10158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Clr>
                  <a:schemeClr val="dk1"/>
                </a:buClr>
                <a:buFont typeface="Arial"/>
                <a:buNone/>
              </a:pPr>
              <a:r>
                <a:rPr lang="en" sz="900">
                  <a:solidFill>
                    <a:srgbClr val="3F3F3F"/>
                  </a:solidFill>
                </a:rPr>
                <a:t>User is given the ability to add ingredients in the app</a:t>
              </a:r>
              <a:endParaRPr sz="900">
                <a:solidFill>
                  <a:srgbClr val="3F3F3F"/>
                </a:solidFill>
              </a:endParaRPr>
            </a:p>
            <a:p>
              <a:pPr indent="0" lvl="0" marL="0" rtl="0" algn="ctr">
                <a:spcBef>
                  <a:spcPts val="0"/>
                </a:spcBef>
                <a:spcAft>
                  <a:spcPts val="0"/>
                </a:spcAft>
                <a:buNone/>
              </a:pPr>
              <a:r>
                <a:t/>
              </a:r>
              <a:endParaRPr sz="900">
                <a:solidFill>
                  <a:srgbClr val="3F3F3F"/>
                </a:solidFill>
              </a:endParaRPr>
            </a:p>
          </p:txBody>
        </p:sp>
      </p:grpSp>
      <p:grpSp>
        <p:nvGrpSpPr>
          <p:cNvPr id="482" name="Google Shape;482;p51"/>
          <p:cNvGrpSpPr/>
          <p:nvPr/>
        </p:nvGrpSpPr>
        <p:grpSpPr>
          <a:xfrm>
            <a:off x="6651263" y="2945581"/>
            <a:ext cx="1886163" cy="969594"/>
            <a:chOff x="3026050" y="1715063"/>
            <a:chExt cx="2316300" cy="1292792"/>
          </a:xfrm>
        </p:grpSpPr>
        <p:sp>
          <p:nvSpPr>
            <p:cNvPr id="483" name="Google Shape;483;p51"/>
            <p:cNvSpPr txBox="1"/>
            <p:nvPr/>
          </p:nvSpPr>
          <p:spPr>
            <a:xfrm>
              <a:off x="3554201" y="1715063"/>
              <a:ext cx="12600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900">
                  <a:solidFill>
                    <a:srgbClr val="3F3F3F"/>
                  </a:solidFill>
                </a:rPr>
                <a:t>Recipe Activity</a:t>
              </a:r>
              <a:endParaRPr b="1" sz="900">
                <a:solidFill>
                  <a:srgbClr val="3F3F3F"/>
                </a:solidFill>
                <a:latin typeface="Arial"/>
                <a:ea typeface="Arial"/>
                <a:cs typeface="Arial"/>
                <a:sym typeface="Arial"/>
              </a:endParaRPr>
            </a:p>
          </p:txBody>
        </p:sp>
        <p:sp>
          <p:nvSpPr>
            <p:cNvPr id="484" name="Google Shape;484;p51"/>
            <p:cNvSpPr txBox="1"/>
            <p:nvPr/>
          </p:nvSpPr>
          <p:spPr>
            <a:xfrm>
              <a:off x="3026050" y="1992055"/>
              <a:ext cx="2316300" cy="10158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None/>
              </a:pPr>
              <a:r>
                <a:rPr lang="en" sz="900">
                  <a:solidFill>
                    <a:srgbClr val="3F3F3F"/>
                  </a:solidFill>
                </a:rPr>
                <a:t>Tapping on a listed recipe that matches with the user’s request should display the data stored for that recipe (name, ingredients, instructions, as well as </a:t>
              </a:r>
              <a:endParaRPr sz="900">
                <a:solidFill>
                  <a:srgbClr val="3F3F3F"/>
                </a:solidFill>
              </a:endParaRPr>
            </a:p>
            <a:p>
              <a:pPr indent="0" lvl="0" marL="0" rtl="0" algn="ctr">
                <a:spcBef>
                  <a:spcPts val="0"/>
                </a:spcBef>
                <a:spcAft>
                  <a:spcPts val="0"/>
                </a:spcAft>
                <a:buNone/>
              </a:pPr>
              <a:r>
                <a:rPr lang="en" sz="900">
                  <a:solidFill>
                    <a:srgbClr val="3F3F3F"/>
                  </a:solidFill>
                </a:rPr>
                <a:t>visual image)</a:t>
              </a:r>
              <a:endParaRPr sz="900">
                <a:solidFill>
                  <a:srgbClr val="3F3F3F"/>
                </a:solidFill>
                <a:latin typeface="Arial"/>
                <a:ea typeface="Arial"/>
                <a:cs typeface="Arial"/>
                <a:sym typeface="Arial"/>
              </a:endParaRPr>
            </a:p>
          </p:txBody>
        </p:sp>
      </p:grpSp>
      <p:grpSp>
        <p:nvGrpSpPr>
          <p:cNvPr id="485" name="Google Shape;485;p51"/>
          <p:cNvGrpSpPr/>
          <p:nvPr/>
        </p:nvGrpSpPr>
        <p:grpSpPr>
          <a:xfrm>
            <a:off x="5605899" y="2945581"/>
            <a:ext cx="1026018" cy="969599"/>
            <a:chOff x="3324740" y="1715063"/>
            <a:chExt cx="1260000" cy="1292799"/>
          </a:xfrm>
        </p:grpSpPr>
        <p:sp>
          <p:nvSpPr>
            <p:cNvPr id="486" name="Google Shape;486;p51"/>
            <p:cNvSpPr txBox="1"/>
            <p:nvPr/>
          </p:nvSpPr>
          <p:spPr>
            <a:xfrm>
              <a:off x="3324740" y="1715063"/>
              <a:ext cx="12600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900">
                  <a:solidFill>
                    <a:srgbClr val="3F3F3F"/>
                  </a:solidFill>
                </a:rPr>
                <a:t>Search</a:t>
              </a:r>
              <a:endParaRPr b="1" sz="900">
                <a:solidFill>
                  <a:srgbClr val="3F3F3F"/>
                </a:solidFill>
                <a:latin typeface="Arial"/>
                <a:ea typeface="Arial"/>
                <a:cs typeface="Arial"/>
                <a:sym typeface="Arial"/>
              </a:endParaRPr>
            </a:p>
          </p:txBody>
        </p:sp>
        <p:sp>
          <p:nvSpPr>
            <p:cNvPr id="487" name="Google Shape;487;p51"/>
            <p:cNvSpPr txBox="1"/>
            <p:nvPr/>
          </p:nvSpPr>
          <p:spPr>
            <a:xfrm>
              <a:off x="3324740" y="1992062"/>
              <a:ext cx="1260000" cy="10158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None/>
              </a:pPr>
              <a:r>
                <a:rPr lang="en" sz="900">
                  <a:solidFill>
                    <a:srgbClr val="3F3F3F"/>
                  </a:solidFill>
                </a:rPr>
                <a:t>User is able to conduct an ingredient search with a drop down</a:t>
              </a:r>
              <a:endParaRPr sz="900">
                <a:solidFill>
                  <a:srgbClr val="3F3F3F"/>
                </a:solidFill>
                <a:latin typeface="Arial"/>
                <a:ea typeface="Arial"/>
                <a:cs typeface="Arial"/>
                <a:sym typeface="Arial"/>
              </a:endParaRPr>
            </a:p>
          </p:txBody>
        </p:sp>
      </p:grpSp>
      <p:grpSp>
        <p:nvGrpSpPr>
          <p:cNvPr id="488" name="Google Shape;488;p51"/>
          <p:cNvGrpSpPr/>
          <p:nvPr/>
        </p:nvGrpSpPr>
        <p:grpSpPr>
          <a:xfrm>
            <a:off x="2410329" y="2945581"/>
            <a:ext cx="1026018" cy="969599"/>
            <a:chOff x="3324740" y="1715063"/>
            <a:chExt cx="1260000" cy="1292799"/>
          </a:xfrm>
        </p:grpSpPr>
        <p:sp>
          <p:nvSpPr>
            <p:cNvPr id="489" name="Google Shape;489;p51"/>
            <p:cNvSpPr txBox="1"/>
            <p:nvPr/>
          </p:nvSpPr>
          <p:spPr>
            <a:xfrm>
              <a:off x="3324740" y="1715063"/>
              <a:ext cx="12600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900">
                  <a:solidFill>
                    <a:srgbClr val="3F3F3F"/>
                  </a:solidFill>
                </a:rPr>
                <a:t>Splash Screen</a:t>
              </a:r>
              <a:r>
                <a:rPr b="1" lang="en" sz="900">
                  <a:solidFill>
                    <a:srgbClr val="3F3F3F"/>
                  </a:solidFill>
                  <a:latin typeface="Arial"/>
                  <a:ea typeface="Arial"/>
                  <a:cs typeface="Arial"/>
                  <a:sym typeface="Arial"/>
                </a:rPr>
                <a:t> </a:t>
              </a:r>
              <a:endParaRPr b="1" sz="900">
                <a:solidFill>
                  <a:srgbClr val="3F3F3F"/>
                </a:solidFill>
                <a:latin typeface="Arial"/>
                <a:ea typeface="Arial"/>
                <a:cs typeface="Arial"/>
                <a:sym typeface="Arial"/>
              </a:endParaRPr>
            </a:p>
          </p:txBody>
        </p:sp>
        <p:sp>
          <p:nvSpPr>
            <p:cNvPr id="490" name="Google Shape;490;p51"/>
            <p:cNvSpPr txBox="1"/>
            <p:nvPr/>
          </p:nvSpPr>
          <p:spPr>
            <a:xfrm>
              <a:off x="3324740" y="1992062"/>
              <a:ext cx="1260000" cy="10158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Clr>
                  <a:schemeClr val="dk1"/>
                </a:buClr>
                <a:buFont typeface="Arial"/>
                <a:buNone/>
              </a:pPr>
              <a:r>
                <a:rPr lang="en" sz="900">
                  <a:solidFill>
                    <a:srgbClr val="3F3F3F"/>
                  </a:solidFill>
                </a:rPr>
                <a:t>Includes app logo and name. Loads into activity list after approx. 3 secs!</a:t>
              </a:r>
              <a:endParaRPr sz="900">
                <a:solidFill>
                  <a:srgbClr val="3F3F3F"/>
                </a:solidFill>
                <a:latin typeface="Arial"/>
                <a:ea typeface="Arial"/>
                <a:cs typeface="Arial"/>
                <a:sym typeface="Arial"/>
              </a:endParaRPr>
            </a:p>
          </p:txBody>
        </p:sp>
      </p:grpSp>
      <p:grpSp>
        <p:nvGrpSpPr>
          <p:cNvPr id="491" name="Google Shape;491;p51"/>
          <p:cNvGrpSpPr/>
          <p:nvPr/>
        </p:nvGrpSpPr>
        <p:grpSpPr>
          <a:xfrm>
            <a:off x="945058" y="2945581"/>
            <a:ext cx="1026018" cy="969599"/>
            <a:chOff x="3324740" y="1715063"/>
            <a:chExt cx="1260000" cy="1292799"/>
          </a:xfrm>
        </p:grpSpPr>
        <p:sp>
          <p:nvSpPr>
            <p:cNvPr id="492" name="Google Shape;492;p51"/>
            <p:cNvSpPr txBox="1"/>
            <p:nvPr/>
          </p:nvSpPr>
          <p:spPr>
            <a:xfrm>
              <a:off x="3324740" y="1715063"/>
              <a:ext cx="12600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900">
                  <a:solidFill>
                    <a:srgbClr val="3F3F3F"/>
                  </a:solidFill>
                </a:rPr>
                <a:t>Firebase </a:t>
              </a:r>
              <a:endParaRPr b="1" sz="900">
                <a:solidFill>
                  <a:srgbClr val="3F3F3F"/>
                </a:solidFill>
                <a:latin typeface="Arial"/>
                <a:ea typeface="Arial"/>
                <a:cs typeface="Arial"/>
                <a:sym typeface="Arial"/>
              </a:endParaRPr>
            </a:p>
          </p:txBody>
        </p:sp>
        <p:sp>
          <p:nvSpPr>
            <p:cNvPr id="493" name="Google Shape;493;p51"/>
            <p:cNvSpPr txBox="1"/>
            <p:nvPr/>
          </p:nvSpPr>
          <p:spPr>
            <a:xfrm>
              <a:off x="3324740" y="1992062"/>
              <a:ext cx="1260000" cy="10158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900">
                  <a:solidFill>
                    <a:srgbClr val="3F3F3F"/>
                  </a:solidFill>
                </a:rPr>
                <a:t>Constructed a database to hold basic ingredients and recipes</a:t>
              </a:r>
              <a:endParaRPr sz="900">
                <a:solidFill>
                  <a:srgbClr val="3F3F3F"/>
                </a:solidFill>
                <a:latin typeface="Arial"/>
                <a:ea typeface="Arial"/>
                <a:cs typeface="Arial"/>
                <a:sym typeface="Arial"/>
              </a:endParaRPr>
            </a:p>
          </p:txBody>
        </p:sp>
      </p:grpSp>
      <p:sp>
        <p:nvSpPr>
          <p:cNvPr id="494" name="Google Shape;494;p51"/>
          <p:cNvSpPr/>
          <p:nvPr/>
        </p:nvSpPr>
        <p:spPr>
          <a:xfrm>
            <a:off x="982125" y="4101100"/>
            <a:ext cx="951900" cy="308400"/>
          </a:xfrm>
          <a:prstGeom prst="roundRect">
            <a:avLst>
              <a:gd fmla="val 23334" name="adj"/>
            </a:avLst>
          </a:prstGeom>
          <a:solidFill>
            <a:srgbClr val="5A5A5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95" name="Google Shape;495;p51"/>
          <p:cNvSpPr/>
          <p:nvPr/>
        </p:nvSpPr>
        <p:spPr>
          <a:xfrm>
            <a:off x="2442087" y="4101100"/>
            <a:ext cx="951900" cy="308400"/>
          </a:xfrm>
          <a:prstGeom prst="roundRect">
            <a:avLst>
              <a:gd fmla="val 23334" name="adj"/>
            </a:avLst>
          </a:prstGeom>
          <a:solidFill>
            <a:srgbClr val="7483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96" name="Google Shape;496;p51"/>
          <p:cNvSpPr/>
          <p:nvPr/>
        </p:nvSpPr>
        <p:spPr>
          <a:xfrm>
            <a:off x="4034686" y="4109675"/>
            <a:ext cx="951900" cy="308400"/>
          </a:xfrm>
          <a:prstGeom prst="roundRect">
            <a:avLst>
              <a:gd fmla="val 23334" name="adj"/>
            </a:avLst>
          </a:prstGeom>
          <a:solidFill>
            <a:srgbClr val="F4AE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97" name="Google Shape;497;p51"/>
          <p:cNvSpPr/>
          <p:nvPr/>
        </p:nvSpPr>
        <p:spPr>
          <a:xfrm>
            <a:off x="5657885" y="4101100"/>
            <a:ext cx="951900" cy="308400"/>
          </a:xfrm>
          <a:prstGeom prst="roundRect">
            <a:avLst>
              <a:gd fmla="val 23334" name="adj"/>
            </a:avLst>
          </a:prstGeom>
          <a:solidFill>
            <a:srgbClr val="74839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98" name="Google Shape;498;p51"/>
          <p:cNvSpPr/>
          <p:nvPr/>
        </p:nvSpPr>
        <p:spPr>
          <a:xfrm>
            <a:off x="7118397" y="4101100"/>
            <a:ext cx="951900" cy="308400"/>
          </a:xfrm>
          <a:prstGeom prst="roundRect">
            <a:avLst>
              <a:gd fmla="val 23334" name="adj"/>
            </a:avLst>
          </a:prstGeom>
          <a:solidFill>
            <a:srgbClr val="5A5A5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99" name="Google Shape;499;p51"/>
          <p:cNvSpPr txBox="1"/>
          <p:nvPr/>
        </p:nvSpPr>
        <p:spPr>
          <a:xfrm>
            <a:off x="991750" y="4055300"/>
            <a:ext cx="911100" cy="5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S1.0</a:t>
            </a:r>
            <a:endParaRPr b="1">
              <a:solidFill>
                <a:srgbClr val="FFFFFF"/>
              </a:solidFill>
            </a:endParaRPr>
          </a:p>
        </p:txBody>
      </p:sp>
      <p:sp>
        <p:nvSpPr>
          <p:cNvPr id="500" name="Google Shape;500;p51"/>
          <p:cNvSpPr txBox="1"/>
          <p:nvPr/>
        </p:nvSpPr>
        <p:spPr>
          <a:xfrm>
            <a:off x="2452275" y="4055300"/>
            <a:ext cx="911100" cy="5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S3.0</a:t>
            </a:r>
            <a:endParaRPr b="1">
              <a:solidFill>
                <a:srgbClr val="FFFFFF"/>
              </a:solidFill>
            </a:endParaRPr>
          </a:p>
        </p:txBody>
      </p:sp>
      <p:sp>
        <p:nvSpPr>
          <p:cNvPr id="501" name="Google Shape;501;p51"/>
          <p:cNvSpPr txBox="1"/>
          <p:nvPr/>
        </p:nvSpPr>
        <p:spPr>
          <a:xfrm>
            <a:off x="4055075" y="4055300"/>
            <a:ext cx="911100" cy="5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S4.0</a:t>
            </a:r>
            <a:endParaRPr b="1">
              <a:solidFill>
                <a:srgbClr val="FFFFFF"/>
              </a:solidFill>
            </a:endParaRPr>
          </a:p>
        </p:txBody>
      </p:sp>
      <p:sp>
        <p:nvSpPr>
          <p:cNvPr id="502" name="Google Shape;502;p51"/>
          <p:cNvSpPr txBox="1"/>
          <p:nvPr/>
        </p:nvSpPr>
        <p:spPr>
          <a:xfrm>
            <a:off x="5657875" y="4055300"/>
            <a:ext cx="911100" cy="5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S5.1</a:t>
            </a:r>
            <a:endParaRPr b="1">
              <a:solidFill>
                <a:srgbClr val="FFFFFF"/>
              </a:solidFill>
            </a:endParaRPr>
          </a:p>
        </p:txBody>
      </p:sp>
      <p:sp>
        <p:nvSpPr>
          <p:cNvPr id="503" name="Google Shape;503;p51"/>
          <p:cNvSpPr txBox="1"/>
          <p:nvPr/>
        </p:nvSpPr>
        <p:spPr>
          <a:xfrm>
            <a:off x="7138800" y="4055300"/>
            <a:ext cx="911100" cy="52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S6.0</a:t>
            </a:r>
            <a:endParaRPr b="1">
              <a:solidFill>
                <a:srgbClr val="FFFFFF"/>
              </a:solidFill>
            </a:endParaRPr>
          </a:p>
        </p:txBody>
      </p:sp>
      <p:pic>
        <p:nvPicPr>
          <p:cNvPr id="504" name="Google Shape;504;p51" title="New Recording.mp3">
            <a:hlinkClick r:id="rId3"/>
          </p:cNvPr>
          <p:cNvPicPr preferRelativeResize="0"/>
          <p:nvPr/>
        </p:nvPicPr>
        <p:blipFill>
          <a:blip r:embed="rId4">
            <a:alphaModFix/>
          </a:blip>
          <a:stretch>
            <a:fillRect/>
          </a:stretch>
        </p:blipFill>
        <p:spPr>
          <a:xfrm>
            <a:off x="8430768" y="201168"/>
            <a:ext cx="457200" cy="457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52"/>
          <p:cNvSpPr/>
          <p:nvPr>
            <p:ph idx="2" type="pic"/>
          </p:nvPr>
        </p:nvSpPr>
        <p:spPr>
          <a:xfrm>
            <a:off x="1492559" y="1235407"/>
            <a:ext cx="1920300" cy="3086100"/>
          </a:xfrm>
          <a:prstGeom prst="rect">
            <a:avLst/>
          </a:prstGeom>
          <a:solidFill>
            <a:srgbClr val="F2F2F2"/>
          </a:solid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chemeClr val="dk1"/>
              </a:buClr>
              <a:buSzPts val="1200"/>
              <a:buFont typeface="Arial"/>
              <a:buNone/>
            </a:pPr>
            <a:r>
              <a:rPr lang="en">
                <a:solidFill>
                  <a:schemeClr val="dk1"/>
                </a:solidFill>
              </a:rPr>
              <a:t>Insert screenshot here</a:t>
            </a:r>
            <a:endParaRPr/>
          </a:p>
        </p:txBody>
      </p:sp>
      <p:sp>
        <p:nvSpPr>
          <p:cNvPr id="510" name="Google Shape;510;p52"/>
          <p:cNvSpPr txBox="1"/>
          <p:nvPr>
            <p:ph idx="1" type="body"/>
          </p:nvPr>
        </p:nvSpPr>
        <p:spPr>
          <a:xfrm>
            <a:off x="242647" y="254632"/>
            <a:ext cx="8679900" cy="5430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262626"/>
              </a:buClr>
              <a:buSzPts val="4100"/>
              <a:buNone/>
            </a:pPr>
            <a:r>
              <a:rPr lang="en"/>
              <a:t>App Layouts</a:t>
            </a:r>
            <a:endParaRPr/>
          </a:p>
        </p:txBody>
      </p:sp>
      <p:sp>
        <p:nvSpPr>
          <p:cNvPr id="511" name="Google Shape;511;p52"/>
          <p:cNvSpPr txBox="1"/>
          <p:nvPr/>
        </p:nvSpPr>
        <p:spPr>
          <a:xfrm>
            <a:off x="5908274" y="4407619"/>
            <a:ext cx="1566000" cy="4167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200"/>
              <a:buFont typeface="Arial"/>
              <a:buNone/>
            </a:pPr>
            <a:r>
              <a:rPr lang="en" sz="1200">
                <a:solidFill>
                  <a:schemeClr val="dk1"/>
                </a:solidFill>
              </a:rPr>
              <a:t>Ingredient List</a:t>
            </a:r>
            <a:endParaRPr sz="1200">
              <a:solidFill>
                <a:schemeClr val="dk1"/>
              </a:solidFill>
            </a:endParaRPr>
          </a:p>
        </p:txBody>
      </p:sp>
      <p:sp>
        <p:nvSpPr>
          <p:cNvPr id="512" name="Google Shape;512;p52"/>
          <p:cNvSpPr/>
          <p:nvPr/>
        </p:nvSpPr>
        <p:spPr>
          <a:xfrm>
            <a:off x="1595429" y="1321132"/>
            <a:ext cx="1714500" cy="2914800"/>
          </a:xfrm>
          <a:prstGeom prst="frame">
            <a:avLst>
              <a:gd fmla="val 788" name="adj1"/>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513" name="Google Shape;513;p52"/>
          <p:cNvSpPr/>
          <p:nvPr/>
        </p:nvSpPr>
        <p:spPr>
          <a:xfrm>
            <a:off x="5833996" y="1321132"/>
            <a:ext cx="1714500" cy="2914800"/>
          </a:xfrm>
          <a:prstGeom prst="frame">
            <a:avLst>
              <a:gd fmla="val 788" name="adj1"/>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514" name="Google Shape;514;p52"/>
          <p:cNvSpPr/>
          <p:nvPr/>
        </p:nvSpPr>
        <p:spPr>
          <a:xfrm>
            <a:off x="3611842" y="1235407"/>
            <a:ext cx="1920300" cy="3086100"/>
          </a:xfrm>
          <a:prstGeom prst="frame">
            <a:avLst>
              <a:gd fmla="val 1556" name="adj1"/>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515" name="Google Shape;515;p52"/>
          <p:cNvSpPr/>
          <p:nvPr>
            <p:ph idx="3" type="pic"/>
          </p:nvPr>
        </p:nvSpPr>
        <p:spPr>
          <a:xfrm>
            <a:off x="5731126" y="1235407"/>
            <a:ext cx="1920300" cy="3086100"/>
          </a:xfrm>
          <a:prstGeom prst="rect">
            <a:avLst/>
          </a:prstGeom>
          <a:solidFill>
            <a:srgbClr val="F2F2F2"/>
          </a:solid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chemeClr val="dk1"/>
              </a:buClr>
              <a:buSzPts val="1100"/>
              <a:buFont typeface="Arial"/>
              <a:buNone/>
            </a:pPr>
            <a:r>
              <a:rPr lang="en">
                <a:solidFill>
                  <a:schemeClr val="dk1"/>
                </a:solidFill>
              </a:rPr>
              <a:t>Insert screenshot here</a:t>
            </a:r>
            <a:endParaRPr/>
          </a:p>
        </p:txBody>
      </p:sp>
      <p:sp>
        <p:nvSpPr>
          <p:cNvPr id="516" name="Google Shape;516;p52"/>
          <p:cNvSpPr txBox="1"/>
          <p:nvPr/>
        </p:nvSpPr>
        <p:spPr>
          <a:xfrm>
            <a:off x="1669699" y="4407619"/>
            <a:ext cx="1566000" cy="4167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200"/>
              <a:buFont typeface="Arial"/>
              <a:buNone/>
            </a:pPr>
            <a:r>
              <a:rPr lang="en" sz="1200">
                <a:solidFill>
                  <a:schemeClr val="dk1"/>
                </a:solidFill>
              </a:rPr>
              <a:t>Welcome Screen</a:t>
            </a:r>
            <a:endParaRPr sz="1100"/>
          </a:p>
        </p:txBody>
      </p:sp>
      <p:pic>
        <p:nvPicPr>
          <p:cNvPr id="517" name="Google Shape;517;p52"/>
          <p:cNvPicPr preferRelativeResize="0"/>
          <p:nvPr/>
        </p:nvPicPr>
        <p:blipFill>
          <a:blip r:embed="rId3">
            <a:alphaModFix/>
          </a:blip>
          <a:stretch>
            <a:fillRect/>
          </a:stretch>
        </p:blipFill>
        <p:spPr>
          <a:xfrm>
            <a:off x="1595500" y="1256171"/>
            <a:ext cx="1714500" cy="3044704"/>
          </a:xfrm>
          <a:prstGeom prst="rect">
            <a:avLst/>
          </a:prstGeom>
          <a:noFill/>
          <a:ln>
            <a:noFill/>
          </a:ln>
        </p:spPr>
      </p:pic>
      <p:pic>
        <p:nvPicPr>
          <p:cNvPr id="518" name="Google Shape;518;p52"/>
          <p:cNvPicPr preferRelativeResize="0"/>
          <p:nvPr/>
        </p:nvPicPr>
        <p:blipFill>
          <a:blip r:embed="rId4">
            <a:alphaModFix/>
          </a:blip>
          <a:stretch>
            <a:fillRect/>
          </a:stretch>
        </p:blipFill>
        <p:spPr>
          <a:xfrm>
            <a:off x="5731150" y="1238550"/>
            <a:ext cx="1920300" cy="3079950"/>
          </a:xfrm>
          <a:prstGeom prst="rect">
            <a:avLst/>
          </a:prstGeom>
          <a:noFill/>
          <a:ln>
            <a:noFill/>
          </a:ln>
        </p:spPr>
      </p:pic>
      <p:pic>
        <p:nvPicPr>
          <p:cNvPr id="519" name="Google Shape;519;p52"/>
          <p:cNvPicPr preferRelativeResize="0"/>
          <p:nvPr/>
        </p:nvPicPr>
        <p:blipFill>
          <a:blip r:embed="rId5">
            <a:alphaModFix/>
          </a:blip>
          <a:stretch>
            <a:fillRect/>
          </a:stretch>
        </p:blipFill>
        <p:spPr>
          <a:xfrm>
            <a:off x="3611833" y="1246629"/>
            <a:ext cx="1920300" cy="3063779"/>
          </a:xfrm>
          <a:prstGeom prst="rect">
            <a:avLst/>
          </a:prstGeom>
          <a:noFill/>
          <a:ln>
            <a:noFill/>
          </a:ln>
        </p:spPr>
      </p:pic>
      <p:sp>
        <p:nvSpPr>
          <p:cNvPr id="520" name="Google Shape;520;p52"/>
          <p:cNvSpPr txBox="1"/>
          <p:nvPr/>
        </p:nvSpPr>
        <p:spPr>
          <a:xfrm>
            <a:off x="3751824" y="4407619"/>
            <a:ext cx="1566000" cy="4167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200"/>
              <a:buFont typeface="Arial"/>
              <a:buNone/>
            </a:pPr>
            <a:r>
              <a:rPr lang="en" sz="1200">
                <a:solidFill>
                  <a:schemeClr val="dk1"/>
                </a:solidFill>
              </a:rPr>
              <a:t>Home Screen</a:t>
            </a:r>
            <a:endParaRPr sz="1100"/>
          </a:p>
        </p:txBody>
      </p:sp>
      <p:pic>
        <p:nvPicPr>
          <p:cNvPr id="521" name="Google Shape;521;p52" title="App_layout.mp3">
            <a:hlinkClick r:id="rId6"/>
          </p:cNvPr>
          <p:cNvPicPr preferRelativeResize="0"/>
          <p:nvPr/>
        </p:nvPicPr>
        <p:blipFill>
          <a:blip r:embed="rId7">
            <a:alphaModFix/>
          </a:blip>
          <a:stretch>
            <a:fillRect/>
          </a:stretch>
        </p:blipFill>
        <p:spPr>
          <a:xfrm>
            <a:off x="8050351" y="591457"/>
            <a:ext cx="457200" cy="457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Google Shape;526;p53"/>
          <p:cNvSpPr txBox="1"/>
          <p:nvPr>
            <p:ph idx="1" type="body"/>
          </p:nvPr>
        </p:nvSpPr>
        <p:spPr>
          <a:xfrm>
            <a:off x="1317010" y="218699"/>
            <a:ext cx="6510000" cy="4071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262626"/>
              </a:buClr>
              <a:buSzPts val="4100"/>
              <a:buNone/>
            </a:pPr>
            <a:r>
              <a:rPr lang="en"/>
              <a:t>App Testing</a:t>
            </a:r>
            <a:endParaRPr/>
          </a:p>
        </p:txBody>
      </p:sp>
      <p:grpSp>
        <p:nvGrpSpPr>
          <p:cNvPr id="527" name="Google Shape;527;p53"/>
          <p:cNvGrpSpPr/>
          <p:nvPr/>
        </p:nvGrpSpPr>
        <p:grpSpPr>
          <a:xfrm>
            <a:off x="1816786" y="2064957"/>
            <a:ext cx="5507120" cy="1667139"/>
            <a:chOff x="2422380" y="2753276"/>
            <a:chExt cx="7342827" cy="2222852"/>
          </a:xfrm>
        </p:grpSpPr>
        <p:cxnSp>
          <p:nvCxnSpPr>
            <p:cNvPr id="528" name="Google Shape;528;p53"/>
            <p:cNvCxnSpPr/>
            <p:nvPr/>
          </p:nvCxnSpPr>
          <p:spPr>
            <a:xfrm>
              <a:off x="6060403" y="3494076"/>
              <a:ext cx="2743500" cy="300"/>
            </a:xfrm>
            <a:prstGeom prst="straightConnector1">
              <a:avLst/>
            </a:prstGeom>
            <a:noFill/>
            <a:ln cap="flat" cmpd="sng" w="66675">
              <a:solidFill>
                <a:schemeClr val="accent6"/>
              </a:solidFill>
              <a:prstDash val="solid"/>
              <a:miter lim="800000"/>
              <a:headEnd len="sm" w="sm" type="none"/>
              <a:tailEnd len="sm" w="sm" type="none"/>
            </a:ln>
          </p:spPr>
        </p:cxnSp>
        <p:cxnSp>
          <p:nvCxnSpPr>
            <p:cNvPr id="529" name="Google Shape;529;p53"/>
            <p:cNvCxnSpPr/>
            <p:nvPr/>
          </p:nvCxnSpPr>
          <p:spPr>
            <a:xfrm rot="10800000">
              <a:off x="3337201" y="4251991"/>
              <a:ext cx="2758800" cy="0"/>
            </a:xfrm>
            <a:prstGeom prst="straightConnector1">
              <a:avLst/>
            </a:prstGeom>
            <a:noFill/>
            <a:ln cap="flat" cmpd="sng" w="66675">
              <a:solidFill>
                <a:schemeClr val="accent6"/>
              </a:solidFill>
              <a:prstDash val="solid"/>
              <a:miter lim="800000"/>
              <a:headEnd len="sm" w="sm" type="none"/>
              <a:tailEnd len="sm" w="sm" type="none"/>
            </a:ln>
          </p:spPr>
        </p:cxnSp>
        <p:cxnSp>
          <p:nvCxnSpPr>
            <p:cNvPr id="530" name="Google Shape;530;p53"/>
            <p:cNvCxnSpPr>
              <a:endCxn id="531" idx="6"/>
            </p:cNvCxnSpPr>
            <p:nvPr/>
          </p:nvCxnSpPr>
          <p:spPr>
            <a:xfrm rot="10800000">
              <a:off x="2422380" y="4967817"/>
              <a:ext cx="988500" cy="0"/>
            </a:xfrm>
            <a:prstGeom prst="straightConnector1">
              <a:avLst/>
            </a:prstGeom>
            <a:noFill/>
            <a:ln cap="flat" cmpd="sng" w="66675">
              <a:solidFill>
                <a:schemeClr val="accent6"/>
              </a:solidFill>
              <a:prstDash val="solid"/>
              <a:miter lim="800000"/>
              <a:headEnd len="sm" w="sm" type="none"/>
              <a:tailEnd len="sm" w="sm" type="none"/>
            </a:ln>
          </p:spPr>
        </p:cxnSp>
        <p:cxnSp>
          <p:nvCxnSpPr>
            <p:cNvPr id="532" name="Google Shape;532;p53"/>
            <p:cNvCxnSpPr>
              <a:stCxn id="533" idx="2"/>
            </p:cNvCxnSpPr>
            <p:nvPr/>
          </p:nvCxnSpPr>
          <p:spPr>
            <a:xfrm rot="10800000">
              <a:off x="8770107" y="2753276"/>
              <a:ext cx="995100" cy="0"/>
            </a:xfrm>
            <a:prstGeom prst="straightConnector1">
              <a:avLst/>
            </a:prstGeom>
            <a:noFill/>
            <a:ln cap="flat" cmpd="sng" w="66675">
              <a:solidFill>
                <a:schemeClr val="accent6"/>
              </a:solidFill>
              <a:prstDash val="solid"/>
              <a:miter lim="800000"/>
              <a:headEnd len="sm" w="sm" type="none"/>
              <a:tailEnd len="sm" w="sm" type="none"/>
            </a:ln>
          </p:spPr>
        </p:cxnSp>
        <p:cxnSp>
          <p:nvCxnSpPr>
            <p:cNvPr id="534" name="Google Shape;534;p53"/>
            <p:cNvCxnSpPr/>
            <p:nvPr/>
          </p:nvCxnSpPr>
          <p:spPr>
            <a:xfrm>
              <a:off x="3370599" y="4224928"/>
              <a:ext cx="10800" cy="751200"/>
            </a:xfrm>
            <a:prstGeom prst="straightConnector1">
              <a:avLst/>
            </a:prstGeom>
            <a:noFill/>
            <a:ln cap="flat" cmpd="sng" w="66675">
              <a:solidFill>
                <a:schemeClr val="accent6"/>
              </a:solidFill>
              <a:prstDash val="solid"/>
              <a:miter lim="800000"/>
              <a:headEnd len="sm" w="sm" type="none"/>
              <a:tailEnd len="sm" w="sm" type="none"/>
            </a:ln>
          </p:spPr>
        </p:cxnSp>
        <p:cxnSp>
          <p:nvCxnSpPr>
            <p:cNvPr id="535" name="Google Shape;535;p53"/>
            <p:cNvCxnSpPr/>
            <p:nvPr/>
          </p:nvCxnSpPr>
          <p:spPr>
            <a:xfrm flipH="1">
              <a:off x="6090512" y="3461161"/>
              <a:ext cx="900" cy="827100"/>
            </a:xfrm>
            <a:prstGeom prst="straightConnector1">
              <a:avLst/>
            </a:prstGeom>
            <a:noFill/>
            <a:ln cap="flat" cmpd="sng" w="66675">
              <a:solidFill>
                <a:schemeClr val="accent6"/>
              </a:solidFill>
              <a:prstDash val="solid"/>
              <a:miter lim="800000"/>
              <a:headEnd len="sm" w="sm" type="none"/>
              <a:tailEnd len="sm" w="sm" type="none"/>
            </a:ln>
          </p:spPr>
        </p:cxnSp>
        <p:cxnSp>
          <p:nvCxnSpPr>
            <p:cNvPr id="536" name="Google Shape;536;p53"/>
            <p:cNvCxnSpPr/>
            <p:nvPr/>
          </p:nvCxnSpPr>
          <p:spPr>
            <a:xfrm>
              <a:off x="8803817" y="2753276"/>
              <a:ext cx="0" cy="774300"/>
            </a:xfrm>
            <a:prstGeom prst="straightConnector1">
              <a:avLst/>
            </a:prstGeom>
            <a:noFill/>
            <a:ln cap="flat" cmpd="sng" w="66675">
              <a:solidFill>
                <a:schemeClr val="accent6"/>
              </a:solidFill>
              <a:prstDash val="solid"/>
              <a:miter lim="800000"/>
              <a:headEnd len="sm" w="sm" type="none"/>
              <a:tailEnd len="sm" w="sm" type="none"/>
            </a:ln>
          </p:spPr>
        </p:cxnSp>
      </p:grpSp>
      <p:sp>
        <p:nvSpPr>
          <p:cNvPr id="531" name="Google Shape;531;p53"/>
          <p:cNvSpPr/>
          <p:nvPr/>
        </p:nvSpPr>
        <p:spPr>
          <a:xfrm>
            <a:off x="1222786" y="3428863"/>
            <a:ext cx="594000" cy="5940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537" name="Google Shape;537;p53"/>
          <p:cNvSpPr/>
          <p:nvPr/>
        </p:nvSpPr>
        <p:spPr>
          <a:xfrm>
            <a:off x="3255301" y="2875227"/>
            <a:ext cx="594000" cy="594000"/>
          </a:xfrm>
          <a:prstGeom prst="ellipse">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538" name="Google Shape;538;p53"/>
          <p:cNvSpPr/>
          <p:nvPr/>
        </p:nvSpPr>
        <p:spPr>
          <a:xfrm>
            <a:off x="5289605" y="2321592"/>
            <a:ext cx="594000" cy="594000"/>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sp>
        <p:nvSpPr>
          <p:cNvPr id="533" name="Google Shape;533;p53"/>
          <p:cNvSpPr/>
          <p:nvPr/>
        </p:nvSpPr>
        <p:spPr>
          <a:xfrm>
            <a:off x="7323906" y="1767957"/>
            <a:ext cx="594000" cy="5940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000">
              <a:solidFill>
                <a:schemeClr val="lt1"/>
              </a:solidFill>
              <a:latin typeface="Arial"/>
              <a:ea typeface="Arial"/>
              <a:cs typeface="Arial"/>
              <a:sym typeface="Arial"/>
            </a:endParaRPr>
          </a:p>
        </p:txBody>
      </p:sp>
      <p:grpSp>
        <p:nvGrpSpPr>
          <p:cNvPr id="539" name="Google Shape;539;p53"/>
          <p:cNvGrpSpPr/>
          <p:nvPr/>
        </p:nvGrpSpPr>
        <p:grpSpPr>
          <a:xfrm>
            <a:off x="664840" y="1928241"/>
            <a:ext cx="1710647" cy="1107821"/>
            <a:chOff x="6210996" y="1433695"/>
            <a:chExt cx="1712703" cy="1050864"/>
          </a:xfrm>
        </p:grpSpPr>
        <p:sp>
          <p:nvSpPr>
            <p:cNvPr id="540" name="Google Shape;540;p53"/>
            <p:cNvSpPr txBox="1"/>
            <p:nvPr/>
          </p:nvSpPr>
          <p:spPr>
            <a:xfrm>
              <a:off x="6210999" y="1433695"/>
              <a:ext cx="1712700" cy="197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900">
                  <a:solidFill>
                    <a:srgbClr val="3F3F3F"/>
                  </a:solidFill>
                </a:rPr>
                <a:t>Phase 1</a:t>
              </a:r>
              <a:endParaRPr b="1" sz="900">
                <a:solidFill>
                  <a:srgbClr val="3F3F3F"/>
                </a:solidFill>
                <a:latin typeface="Arial"/>
                <a:ea typeface="Arial"/>
                <a:cs typeface="Arial"/>
                <a:sym typeface="Arial"/>
              </a:endParaRPr>
            </a:p>
          </p:txBody>
        </p:sp>
        <p:sp>
          <p:nvSpPr>
            <p:cNvPr id="541" name="Google Shape;541;p53"/>
            <p:cNvSpPr txBox="1"/>
            <p:nvPr/>
          </p:nvSpPr>
          <p:spPr>
            <a:xfrm>
              <a:off x="6210996" y="1630759"/>
              <a:ext cx="1712700" cy="8538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None/>
              </a:pPr>
              <a:r>
                <a:rPr lang="en" sz="900"/>
                <a:t>Stored ingredients and recipes in firebase firestore in standardized format and tested firebase connection with app to ensure it is working.</a:t>
              </a:r>
              <a:endParaRPr sz="1100">
                <a:latin typeface="Arial"/>
                <a:ea typeface="Arial"/>
                <a:cs typeface="Arial"/>
                <a:sym typeface="Arial"/>
              </a:endParaRPr>
            </a:p>
          </p:txBody>
        </p:sp>
      </p:grpSp>
      <p:grpSp>
        <p:nvGrpSpPr>
          <p:cNvPr id="542" name="Google Shape;542;p53"/>
          <p:cNvGrpSpPr/>
          <p:nvPr/>
        </p:nvGrpSpPr>
        <p:grpSpPr>
          <a:xfrm>
            <a:off x="2698547" y="1383584"/>
            <a:ext cx="1710647" cy="1107821"/>
            <a:chOff x="6210996" y="1433695"/>
            <a:chExt cx="1712703" cy="1050864"/>
          </a:xfrm>
        </p:grpSpPr>
        <p:sp>
          <p:nvSpPr>
            <p:cNvPr id="543" name="Google Shape;543;p53"/>
            <p:cNvSpPr txBox="1"/>
            <p:nvPr/>
          </p:nvSpPr>
          <p:spPr>
            <a:xfrm>
              <a:off x="6210999" y="1433695"/>
              <a:ext cx="1712700" cy="197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900">
                  <a:solidFill>
                    <a:srgbClr val="3F3F3F"/>
                  </a:solidFill>
                </a:rPr>
                <a:t>Phase 2</a:t>
              </a:r>
              <a:endParaRPr b="1" sz="900">
                <a:solidFill>
                  <a:srgbClr val="3F3F3F"/>
                </a:solidFill>
                <a:latin typeface="Arial"/>
                <a:ea typeface="Arial"/>
                <a:cs typeface="Arial"/>
                <a:sym typeface="Arial"/>
              </a:endParaRPr>
            </a:p>
          </p:txBody>
        </p:sp>
        <p:sp>
          <p:nvSpPr>
            <p:cNvPr id="544" name="Google Shape;544;p53"/>
            <p:cNvSpPr txBox="1"/>
            <p:nvPr/>
          </p:nvSpPr>
          <p:spPr>
            <a:xfrm>
              <a:off x="6210996" y="1630759"/>
              <a:ext cx="1712700" cy="8538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None/>
              </a:pPr>
              <a:r>
                <a:rPr lang="en" sz="900">
                  <a:solidFill>
                    <a:schemeClr val="dk1"/>
                  </a:solidFill>
                </a:rPr>
                <a:t>Queried database for recipes including user selected ingredients. Results should display a match.</a:t>
              </a:r>
              <a:endParaRPr sz="900">
                <a:solidFill>
                  <a:srgbClr val="3F3F3F"/>
                </a:solidFill>
                <a:latin typeface="Arial"/>
                <a:ea typeface="Arial"/>
                <a:cs typeface="Arial"/>
                <a:sym typeface="Arial"/>
              </a:endParaRPr>
            </a:p>
          </p:txBody>
        </p:sp>
      </p:grpSp>
      <p:grpSp>
        <p:nvGrpSpPr>
          <p:cNvPr id="545" name="Google Shape;545;p53"/>
          <p:cNvGrpSpPr/>
          <p:nvPr/>
        </p:nvGrpSpPr>
        <p:grpSpPr>
          <a:xfrm>
            <a:off x="4732254" y="3427696"/>
            <a:ext cx="1710647" cy="1107821"/>
            <a:chOff x="6210996" y="1433695"/>
            <a:chExt cx="1712703" cy="1050864"/>
          </a:xfrm>
        </p:grpSpPr>
        <p:sp>
          <p:nvSpPr>
            <p:cNvPr id="546" name="Google Shape;546;p53"/>
            <p:cNvSpPr txBox="1"/>
            <p:nvPr/>
          </p:nvSpPr>
          <p:spPr>
            <a:xfrm>
              <a:off x="6210999" y="1433695"/>
              <a:ext cx="1712700" cy="197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900">
                  <a:solidFill>
                    <a:srgbClr val="3F3F3F"/>
                  </a:solidFill>
                </a:rPr>
                <a:t>Phase 3</a:t>
              </a:r>
              <a:endParaRPr b="1" sz="900">
                <a:solidFill>
                  <a:srgbClr val="3F3F3F"/>
                </a:solidFill>
                <a:latin typeface="Arial"/>
                <a:ea typeface="Arial"/>
                <a:cs typeface="Arial"/>
                <a:sym typeface="Arial"/>
              </a:endParaRPr>
            </a:p>
          </p:txBody>
        </p:sp>
        <p:sp>
          <p:nvSpPr>
            <p:cNvPr id="547" name="Google Shape;547;p53"/>
            <p:cNvSpPr txBox="1"/>
            <p:nvPr/>
          </p:nvSpPr>
          <p:spPr>
            <a:xfrm>
              <a:off x="6210996" y="1630759"/>
              <a:ext cx="1712700" cy="8538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None/>
              </a:pPr>
              <a:r>
                <a:rPr lang="en" sz="900">
                  <a:solidFill>
                    <a:schemeClr val="dk1"/>
                  </a:solidFill>
                </a:rPr>
                <a:t>Displayed queried recipes in a list and individual recipe details in a dedicated activity. User should be able to conduct their own ingredient search.</a:t>
              </a:r>
              <a:endParaRPr sz="900">
                <a:solidFill>
                  <a:srgbClr val="3F3F3F"/>
                </a:solidFill>
                <a:latin typeface="Arial"/>
                <a:ea typeface="Arial"/>
                <a:cs typeface="Arial"/>
                <a:sym typeface="Arial"/>
              </a:endParaRPr>
            </a:p>
          </p:txBody>
        </p:sp>
      </p:grpSp>
      <p:grpSp>
        <p:nvGrpSpPr>
          <p:cNvPr id="548" name="Google Shape;548;p53"/>
          <p:cNvGrpSpPr/>
          <p:nvPr/>
        </p:nvGrpSpPr>
        <p:grpSpPr>
          <a:xfrm>
            <a:off x="6765961" y="2808496"/>
            <a:ext cx="1710647" cy="1107821"/>
            <a:chOff x="6210996" y="1433695"/>
            <a:chExt cx="1712703" cy="1050864"/>
          </a:xfrm>
        </p:grpSpPr>
        <p:sp>
          <p:nvSpPr>
            <p:cNvPr id="549" name="Google Shape;549;p53"/>
            <p:cNvSpPr txBox="1"/>
            <p:nvPr/>
          </p:nvSpPr>
          <p:spPr>
            <a:xfrm>
              <a:off x="6210999" y="1433695"/>
              <a:ext cx="1712700" cy="197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900">
                  <a:solidFill>
                    <a:srgbClr val="3F3F3F"/>
                  </a:solidFill>
                </a:rPr>
                <a:t>Phase 4</a:t>
              </a:r>
              <a:endParaRPr b="1" sz="900">
                <a:solidFill>
                  <a:srgbClr val="3F3F3F"/>
                </a:solidFill>
                <a:latin typeface="Arial"/>
                <a:ea typeface="Arial"/>
                <a:cs typeface="Arial"/>
                <a:sym typeface="Arial"/>
              </a:endParaRPr>
            </a:p>
          </p:txBody>
        </p:sp>
        <p:sp>
          <p:nvSpPr>
            <p:cNvPr id="550" name="Google Shape;550;p53"/>
            <p:cNvSpPr txBox="1"/>
            <p:nvPr/>
          </p:nvSpPr>
          <p:spPr>
            <a:xfrm>
              <a:off x="6210996" y="1630759"/>
              <a:ext cx="1712700" cy="8538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900">
                  <a:solidFill>
                    <a:schemeClr val="dk1"/>
                  </a:solidFill>
                </a:rPr>
                <a:t>Fully functioning search that displays recipes along with data stored for that recipe. Future improvements can include bookmarking or saving recent searches for easy user access.</a:t>
              </a:r>
              <a:endParaRPr sz="900">
                <a:solidFill>
                  <a:srgbClr val="3F3F3F"/>
                </a:solidFill>
                <a:latin typeface="Arial"/>
                <a:ea typeface="Arial"/>
                <a:cs typeface="Arial"/>
                <a:sym typeface="Arial"/>
              </a:endParaRPr>
            </a:p>
          </p:txBody>
        </p:sp>
      </p:grpSp>
      <p:sp>
        <p:nvSpPr>
          <p:cNvPr id="551" name="Google Shape;551;p53"/>
          <p:cNvSpPr txBox="1"/>
          <p:nvPr/>
        </p:nvSpPr>
        <p:spPr>
          <a:xfrm>
            <a:off x="3126892" y="3512771"/>
            <a:ext cx="853200" cy="43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2400">
                <a:solidFill>
                  <a:schemeClr val="accent2"/>
                </a:solidFill>
              </a:rPr>
              <a:t>50</a:t>
            </a:r>
            <a:r>
              <a:rPr b="1" lang="en" sz="2400">
                <a:solidFill>
                  <a:schemeClr val="accent2"/>
                </a:solidFill>
                <a:latin typeface="Arial"/>
                <a:ea typeface="Arial"/>
                <a:cs typeface="Arial"/>
                <a:sym typeface="Arial"/>
              </a:rPr>
              <a:t>%</a:t>
            </a:r>
            <a:endParaRPr b="1" sz="2400">
              <a:solidFill>
                <a:schemeClr val="accent2"/>
              </a:solidFill>
              <a:latin typeface="Arial"/>
              <a:ea typeface="Arial"/>
              <a:cs typeface="Arial"/>
              <a:sym typeface="Arial"/>
            </a:endParaRPr>
          </a:p>
        </p:txBody>
      </p:sp>
      <p:sp>
        <p:nvSpPr>
          <p:cNvPr id="552" name="Google Shape;552;p53"/>
          <p:cNvSpPr txBox="1"/>
          <p:nvPr/>
        </p:nvSpPr>
        <p:spPr>
          <a:xfrm>
            <a:off x="1093186" y="4141070"/>
            <a:ext cx="853200" cy="43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2400">
                <a:solidFill>
                  <a:schemeClr val="accent1"/>
                </a:solidFill>
              </a:rPr>
              <a:t>2</a:t>
            </a:r>
            <a:r>
              <a:rPr b="1" lang="en" sz="2400">
                <a:solidFill>
                  <a:schemeClr val="accent1"/>
                </a:solidFill>
                <a:latin typeface="Arial"/>
                <a:ea typeface="Arial"/>
                <a:cs typeface="Arial"/>
                <a:sym typeface="Arial"/>
              </a:rPr>
              <a:t>5%</a:t>
            </a:r>
            <a:endParaRPr b="1" sz="2400">
              <a:solidFill>
                <a:schemeClr val="accent1"/>
              </a:solidFill>
              <a:latin typeface="Arial"/>
              <a:ea typeface="Arial"/>
              <a:cs typeface="Arial"/>
              <a:sym typeface="Arial"/>
            </a:endParaRPr>
          </a:p>
        </p:txBody>
      </p:sp>
      <p:sp>
        <p:nvSpPr>
          <p:cNvPr id="553" name="Google Shape;553;p53"/>
          <p:cNvSpPr txBox="1"/>
          <p:nvPr/>
        </p:nvSpPr>
        <p:spPr>
          <a:xfrm>
            <a:off x="5160599" y="1807444"/>
            <a:ext cx="853200" cy="43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2400">
                <a:solidFill>
                  <a:schemeClr val="accent3"/>
                </a:solidFill>
              </a:rPr>
              <a:t>7</a:t>
            </a:r>
            <a:r>
              <a:rPr b="1" lang="en" sz="2400">
                <a:solidFill>
                  <a:schemeClr val="accent3"/>
                </a:solidFill>
                <a:latin typeface="Arial"/>
                <a:ea typeface="Arial"/>
                <a:cs typeface="Arial"/>
                <a:sym typeface="Arial"/>
              </a:rPr>
              <a:t>5%</a:t>
            </a:r>
            <a:endParaRPr b="1" sz="2400">
              <a:solidFill>
                <a:schemeClr val="accent3"/>
              </a:solidFill>
              <a:latin typeface="Arial"/>
              <a:ea typeface="Arial"/>
              <a:cs typeface="Arial"/>
              <a:sym typeface="Arial"/>
            </a:endParaRPr>
          </a:p>
        </p:txBody>
      </p:sp>
      <p:sp>
        <p:nvSpPr>
          <p:cNvPr id="554" name="Google Shape;554;p53"/>
          <p:cNvSpPr txBox="1"/>
          <p:nvPr/>
        </p:nvSpPr>
        <p:spPr>
          <a:xfrm>
            <a:off x="7105049" y="1249650"/>
            <a:ext cx="1039800" cy="43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2400">
                <a:solidFill>
                  <a:srgbClr val="FAB117"/>
                </a:solidFill>
              </a:rPr>
              <a:t>100</a:t>
            </a:r>
            <a:r>
              <a:rPr b="1" lang="en" sz="2400">
                <a:solidFill>
                  <a:srgbClr val="FAB117"/>
                </a:solidFill>
                <a:latin typeface="Arial"/>
                <a:ea typeface="Arial"/>
                <a:cs typeface="Arial"/>
                <a:sym typeface="Arial"/>
              </a:rPr>
              <a:t>%</a:t>
            </a:r>
            <a:endParaRPr b="1" sz="2400">
              <a:solidFill>
                <a:srgbClr val="FAB117"/>
              </a:solidFill>
              <a:latin typeface="Arial"/>
              <a:ea typeface="Arial"/>
              <a:cs typeface="Arial"/>
              <a:sym typeface="Arial"/>
            </a:endParaRPr>
          </a:p>
        </p:txBody>
      </p:sp>
      <p:sp>
        <p:nvSpPr>
          <p:cNvPr id="555" name="Google Shape;555;p53"/>
          <p:cNvSpPr/>
          <p:nvPr/>
        </p:nvSpPr>
        <p:spPr>
          <a:xfrm>
            <a:off x="1340890" y="3581479"/>
            <a:ext cx="355587" cy="286985"/>
          </a:xfrm>
          <a:custGeom>
            <a:rect b="b" l="l" r="r" t="t"/>
            <a:pathLst>
              <a:path extrusionOk="0" h="2669631" w="3307788">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grpSp>
        <p:nvGrpSpPr>
          <p:cNvPr id="556" name="Google Shape;556;p53"/>
          <p:cNvGrpSpPr/>
          <p:nvPr/>
        </p:nvGrpSpPr>
        <p:grpSpPr>
          <a:xfrm>
            <a:off x="3385072" y="2985725"/>
            <a:ext cx="304383" cy="365048"/>
            <a:chOff x="6761163" y="2984500"/>
            <a:chExt cx="915988" cy="1098550"/>
          </a:xfrm>
        </p:grpSpPr>
        <p:sp>
          <p:nvSpPr>
            <p:cNvPr id="557" name="Google Shape;557;p53"/>
            <p:cNvSpPr/>
            <p:nvPr/>
          </p:nvSpPr>
          <p:spPr>
            <a:xfrm>
              <a:off x="7046913" y="2984500"/>
              <a:ext cx="361951" cy="239713"/>
            </a:xfrm>
            <a:custGeom>
              <a:rect b="b" l="l" r="r" t="t"/>
              <a:pathLst>
                <a:path extrusionOk="0" h="492" w="741">
                  <a:moveTo>
                    <a:pt x="434" y="127"/>
                  </a:moveTo>
                  <a:lnTo>
                    <a:pt x="434" y="74"/>
                  </a:lnTo>
                  <a:cubicBezTo>
                    <a:pt x="450" y="70"/>
                    <a:pt x="462" y="55"/>
                    <a:pt x="462" y="38"/>
                  </a:cubicBezTo>
                  <a:cubicBezTo>
                    <a:pt x="462" y="17"/>
                    <a:pt x="445" y="0"/>
                    <a:pt x="424" y="0"/>
                  </a:cubicBezTo>
                  <a:lnTo>
                    <a:pt x="317" y="0"/>
                  </a:lnTo>
                  <a:cubicBezTo>
                    <a:pt x="296" y="0"/>
                    <a:pt x="279" y="17"/>
                    <a:pt x="279" y="38"/>
                  </a:cubicBezTo>
                  <a:cubicBezTo>
                    <a:pt x="279" y="55"/>
                    <a:pt x="291" y="70"/>
                    <a:pt x="307" y="74"/>
                  </a:cubicBezTo>
                  <a:lnTo>
                    <a:pt x="307" y="127"/>
                  </a:lnTo>
                  <a:cubicBezTo>
                    <a:pt x="133" y="157"/>
                    <a:pt x="0" y="309"/>
                    <a:pt x="0" y="492"/>
                  </a:cubicBezTo>
                  <a:lnTo>
                    <a:pt x="741" y="492"/>
                  </a:lnTo>
                  <a:cubicBezTo>
                    <a:pt x="741" y="309"/>
                    <a:pt x="608" y="157"/>
                    <a:pt x="434" y="127"/>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58" name="Google Shape;558;p53"/>
            <p:cNvSpPr/>
            <p:nvPr/>
          </p:nvSpPr>
          <p:spPr>
            <a:xfrm>
              <a:off x="6761163" y="3238500"/>
              <a:ext cx="915988" cy="844550"/>
            </a:xfrm>
            <a:custGeom>
              <a:rect b="b" l="l" r="r" t="t"/>
              <a:pathLst>
                <a:path extrusionOk="0" h="1735" w="1880">
                  <a:moveTo>
                    <a:pt x="462" y="944"/>
                  </a:moveTo>
                  <a:cubicBezTo>
                    <a:pt x="425" y="904"/>
                    <a:pt x="383" y="868"/>
                    <a:pt x="343" y="832"/>
                  </a:cubicBezTo>
                  <a:cubicBezTo>
                    <a:pt x="271" y="769"/>
                    <a:pt x="181" y="706"/>
                    <a:pt x="148" y="612"/>
                  </a:cubicBezTo>
                  <a:cubicBezTo>
                    <a:pt x="134" y="574"/>
                    <a:pt x="135" y="531"/>
                    <a:pt x="150" y="493"/>
                  </a:cubicBezTo>
                  <a:cubicBezTo>
                    <a:pt x="178" y="416"/>
                    <a:pt x="261" y="365"/>
                    <a:pt x="343" y="373"/>
                  </a:cubicBezTo>
                  <a:cubicBezTo>
                    <a:pt x="424" y="381"/>
                    <a:pt x="494" y="438"/>
                    <a:pt x="537" y="506"/>
                  </a:cubicBezTo>
                  <a:cubicBezTo>
                    <a:pt x="545" y="520"/>
                    <a:pt x="552" y="532"/>
                    <a:pt x="557" y="542"/>
                  </a:cubicBezTo>
                  <a:cubicBezTo>
                    <a:pt x="532" y="678"/>
                    <a:pt x="502" y="813"/>
                    <a:pt x="462" y="944"/>
                  </a:cubicBezTo>
                  <a:close/>
                  <a:moveTo>
                    <a:pt x="1871" y="249"/>
                  </a:moveTo>
                  <a:cubicBezTo>
                    <a:pt x="1868" y="248"/>
                    <a:pt x="1865" y="248"/>
                    <a:pt x="1862" y="248"/>
                  </a:cubicBezTo>
                  <a:cubicBezTo>
                    <a:pt x="1836" y="247"/>
                    <a:pt x="1809" y="244"/>
                    <a:pt x="1780" y="240"/>
                  </a:cubicBezTo>
                  <a:cubicBezTo>
                    <a:pt x="1775" y="240"/>
                    <a:pt x="1770" y="239"/>
                    <a:pt x="1765" y="238"/>
                  </a:cubicBezTo>
                  <a:cubicBezTo>
                    <a:pt x="1764" y="239"/>
                    <a:pt x="1764" y="239"/>
                    <a:pt x="1763" y="239"/>
                  </a:cubicBezTo>
                  <a:cubicBezTo>
                    <a:pt x="1753" y="246"/>
                    <a:pt x="1743" y="254"/>
                    <a:pt x="1733" y="262"/>
                  </a:cubicBezTo>
                  <a:cubicBezTo>
                    <a:pt x="1731" y="263"/>
                    <a:pt x="1728" y="265"/>
                    <a:pt x="1725" y="266"/>
                  </a:cubicBezTo>
                  <a:cubicBezTo>
                    <a:pt x="1714" y="277"/>
                    <a:pt x="1699" y="282"/>
                    <a:pt x="1694" y="294"/>
                  </a:cubicBezTo>
                  <a:cubicBezTo>
                    <a:pt x="1691" y="296"/>
                    <a:pt x="1688" y="299"/>
                    <a:pt x="1685" y="301"/>
                  </a:cubicBezTo>
                  <a:cubicBezTo>
                    <a:pt x="1641" y="334"/>
                    <a:pt x="1592" y="360"/>
                    <a:pt x="1551" y="397"/>
                  </a:cubicBezTo>
                  <a:cubicBezTo>
                    <a:pt x="1548" y="400"/>
                    <a:pt x="1545" y="402"/>
                    <a:pt x="1542" y="405"/>
                  </a:cubicBezTo>
                  <a:cubicBezTo>
                    <a:pt x="1485" y="455"/>
                    <a:pt x="1433" y="511"/>
                    <a:pt x="1396" y="573"/>
                  </a:cubicBezTo>
                  <a:cubicBezTo>
                    <a:pt x="1394" y="575"/>
                    <a:pt x="1393" y="577"/>
                    <a:pt x="1391" y="579"/>
                  </a:cubicBezTo>
                  <a:cubicBezTo>
                    <a:pt x="1390" y="580"/>
                    <a:pt x="1388" y="582"/>
                    <a:pt x="1387" y="584"/>
                  </a:cubicBezTo>
                  <a:cubicBezTo>
                    <a:pt x="1275" y="439"/>
                    <a:pt x="1310" y="179"/>
                    <a:pt x="1322" y="108"/>
                  </a:cubicBezTo>
                  <a:lnTo>
                    <a:pt x="1334" y="108"/>
                  </a:lnTo>
                  <a:cubicBezTo>
                    <a:pt x="1363" y="108"/>
                    <a:pt x="1387" y="84"/>
                    <a:pt x="1387" y="54"/>
                  </a:cubicBezTo>
                  <a:cubicBezTo>
                    <a:pt x="1387" y="24"/>
                    <a:pt x="1363" y="0"/>
                    <a:pt x="1334" y="0"/>
                  </a:cubicBezTo>
                  <a:lnTo>
                    <a:pt x="576" y="0"/>
                  </a:lnTo>
                  <a:cubicBezTo>
                    <a:pt x="546" y="0"/>
                    <a:pt x="522" y="24"/>
                    <a:pt x="522" y="54"/>
                  </a:cubicBezTo>
                  <a:cubicBezTo>
                    <a:pt x="522" y="84"/>
                    <a:pt x="546" y="108"/>
                    <a:pt x="576" y="108"/>
                  </a:cubicBezTo>
                  <a:lnTo>
                    <a:pt x="588" y="108"/>
                  </a:lnTo>
                  <a:cubicBezTo>
                    <a:pt x="589" y="111"/>
                    <a:pt x="590" y="115"/>
                    <a:pt x="591" y="119"/>
                  </a:cubicBezTo>
                  <a:cubicBezTo>
                    <a:pt x="592" y="124"/>
                    <a:pt x="593" y="129"/>
                    <a:pt x="595" y="134"/>
                  </a:cubicBezTo>
                  <a:cubicBezTo>
                    <a:pt x="608" y="192"/>
                    <a:pt x="603" y="249"/>
                    <a:pt x="597" y="307"/>
                  </a:cubicBezTo>
                  <a:cubicBezTo>
                    <a:pt x="596" y="312"/>
                    <a:pt x="595" y="317"/>
                    <a:pt x="594" y="322"/>
                  </a:cubicBezTo>
                  <a:cubicBezTo>
                    <a:pt x="593" y="332"/>
                    <a:pt x="591" y="343"/>
                    <a:pt x="589" y="353"/>
                  </a:cubicBezTo>
                  <a:cubicBezTo>
                    <a:pt x="511" y="278"/>
                    <a:pt x="406" y="232"/>
                    <a:pt x="294" y="243"/>
                  </a:cubicBezTo>
                  <a:cubicBezTo>
                    <a:pt x="204" y="251"/>
                    <a:pt x="118" y="298"/>
                    <a:pt x="66" y="369"/>
                  </a:cubicBezTo>
                  <a:cubicBezTo>
                    <a:pt x="40" y="405"/>
                    <a:pt x="22" y="446"/>
                    <a:pt x="16" y="492"/>
                  </a:cubicBezTo>
                  <a:cubicBezTo>
                    <a:pt x="0" y="619"/>
                    <a:pt x="68" y="750"/>
                    <a:pt x="160" y="834"/>
                  </a:cubicBezTo>
                  <a:cubicBezTo>
                    <a:pt x="218" y="887"/>
                    <a:pt x="251" y="911"/>
                    <a:pt x="308" y="960"/>
                  </a:cubicBezTo>
                  <a:cubicBezTo>
                    <a:pt x="411" y="1049"/>
                    <a:pt x="393" y="1090"/>
                    <a:pt x="345" y="1094"/>
                  </a:cubicBezTo>
                  <a:cubicBezTo>
                    <a:pt x="309" y="1098"/>
                    <a:pt x="278" y="1128"/>
                    <a:pt x="298" y="1179"/>
                  </a:cubicBezTo>
                  <a:cubicBezTo>
                    <a:pt x="312" y="1214"/>
                    <a:pt x="353" y="1224"/>
                    <a:pt x="389" y="1228"/>
                  </a:cubicBezTo>
                  <a:cubicBezTo>
                    <a:pt x="398" y="1228"/>
                    <a:pt x="407" y="1228"/>
                    <a:pt x="416" y="1226"/>
                  </a:cubicBezTo>
                  <a:cubicBezTo>
                    <a:pt x="413" y="1271"/>
                    <a:pt x="413" y="1317"/>
                    <a:pt x="421" y="1364"/>
                  </a:cubicBezTo>
                  <a:cubicBezTo>
                    <a:pt x="422" y="1371"/>
                    <a:pt x="422" y="1378"/>
                    <a:pt x="423" y="1385"/>
                  </a:cubicBezTo>
                  <a:cubicBezTo>
                    <a:pt x="434" y="1466"/>
                    <a:pt x="469" y="1546"/>
                    <a:pt x="522" y="1610"/>
                  </a:cubicBezTo>
                  <a:lnTo>
                    <a:pt x="518" y="1606"/>
                  </a:lnTo>
                  <a:cubicBezTo>
                    <a:pt x="526" y="1616"/>
                    <a:pt x="533" y="1627"/>
                    <a:pt x="541" y="1637"/>
                  </a:cubicBezTo>
                  <a:lnTo>
                    <a:pt x="496" y="1637"/>
                  </a:lnTo>
                  <a:cubicBezTo>
                    <a:pt x="460" y="1637"/>
                    <a:pt x="430" y="1667"/>
                    <a:pt x="430" y="1704"/>
                  </a:cubicBezTo>
                  <a:lnTo>
                    <a:pt x="430" y="1735"/>
                  </a:lnTo>
                  <a:lnTo>
                    <a:pt x="452" y="1735"/>
                  </a:lnTo>
                  <a:lnTo>
                    <a:pt x="470" y="1735"/>
                  </a:lnTo>
                  <a:lnTo>
                    <a:pt x="574" y="1735"/>
                  </a:lnTo>
                  <a:cubicBezTo>
                    <a:pt x="582" y="1735"/>
                    <a:pt x="589" y="1735"/>
                    <a:pt x="597" y="1735"/>
                  </a:cubicBezTo>
                  <a:cubicBezTo>
                    <a:pt x="598" y="1735"/>
                    <a:pt x="599" y="1735"/>
                    <a:pt x="600" y="1735"/>
                  </a:cubicBezTo>
                  <a:lnTo>
                    <a:pt x="619" y="1735"/>
                  </a:lnTo>
                  <a:cubicBezTo>
                    <a:pt x="620" y="1735"/>
                    <a:pt x="621" y="1735"/>
                    <a:pt x="622" y="1735"/>
                  </a:cubicBezTo>
                  <a:cubicBezTo>
                    <a:pt x="626" y="1735"/>
                    <a:pt x="631" y="1735"/>
                    <a:pt x="635" y="1735"/>
                  </a:cubicBezTo>
                  <a:lnTo>
                    <a:pt x="690" y="1735"/>
                  </a:lnTo>
                  <a:lnTo>
                    <a:pt x="1444" y="1735"/>
                  </a:lnTo>
                  <a:lnTo>
                    <a:pt x="1517" y="1735"/>
                  </a:lnTo>
                  <a:lnTo>
                    <a:pt x="1517" y="1704"/>
                  </a:lnTo>
                  <a:cubicBezTo>
                    <a:pt x="1517" y="1667"/>
                    <a:pt x="1487" y="1637"/>
                    <a:pt x="1450" y="1637"/>
                  </a:cubicBezTo>
                  <a:lnTo>
                    <a:pt x="1404" y="1637"/>
                  </a:lnTo>
                  <a:cubicBezTo>
                    <a:pt x="1461" y="1537"/>
                    <a:pt x="1516" y="1441"/>
                    <a:pt x="1539" y="1325"/>
                  </a:cubicBezTo>
                  <a:cubicBezTo>
                    <a:pt x="1556" y="1239"/>
                    <a:pt x="1558" y="1150"/>
                    <a:pt x="1549" y="1063"/>
                  </a:cubicBezTo>
                  <a:cubicBezTo>
                    <a:pt x="1548" y="1056"/>
                    <a:pt x="1547" y="1049"/>
                    <a:pt x="1547" y="1043"/>
                  </a:cubicBezTo>
                  <a:cubicBezTo>
                    <a:pt x="1557" y="1032"/>
                    <a:pt x="1538" y="1022"/>
                    <a:pt x="1551" y="1011"/>
                  </a:cubicBezTo>
                  <a:cubicBezTo>
                    <a:pt x="1559" y="1010"/>
                    <a:pt x="1566" y="1009"/>
                    <a:pt x="1573" y="1007"/>
                  </a:cubicBezTo>
                  <a:cubicBezTo>
                    <a:pt x="1679" y="979"/>
                    <a:pt x="1700" y="872"/>
                    <a:pt x="1700" y="765"/>
                  </a:cubicBezTo>
                  <a:cubicBezTo>
                    <a:pt x="1700" y="763"/>
                    <a:pt x="1700" y="761"/>
                    <a:pt x="1700" y="759"/>
                  </a:cubicBezTo>
                  <a:cubicBezTo>
                    <a:pt x="1699" y="747"/>
                    <a:pt x="1699" y="733"/>
                    <a:pt x="1699" y="716"/>
                  </a:cubicBezTo>
                  <a:cubicBezTo>
                    <a:pt x="1699" y="714"/>
                    <a:pt x="1699" y="712"/>
                    <a:pt x="1699" y="710"/>
                  </a:cubicBezTo>
                  <a:cubicBezTo>
                    <a:pt x="1695" y="676"/>
                    <a:pt x="1690" y="638"/>
                    <a:pt x="1686" y="604"/>
                  </a:cubicBezTo>
                  <a:cubicBezTo>
                    <a:pt x="1685" y="601"/>
                    <a:pt x="1685" y="598"/>
                    <a:pt x="1685" y="595"/>
                  </a:cubicBezTo>
                  <a:cubicBezTo>
                    <a:pt x="1683" y="583"/>
                    <a:pt x="1683" y="571"/>
                    <a:pt x="1683" y="559"/>
                  </a:cubicBezTo>
                  <a:cubicBezTo>
                    <a:pt x="1683" y="491"/>
                    <a:pt x="1703" y="428"/>
                    <a:pt x="1738" y="377"/>
                  </a:cubicBezTo>
                  <a:cubicBezTo>
                    <a:pt x="1740" y="374"/>
                    <a:pt x="1742" y="371"/>
                    <a:pt x="1744" y="369"/>
                  </a:cubicBezTo>
                  <a:cubicBezTo>
                    <a:pt x="1748" y="363"/>
                    <a:pt x="1751" y="357"/>
                    <a:pt x="1755" y="352"/>
                  </a:cubicBezTo>
                  <a:cubicBezTo>
                    <a:pt x="1757" y="349"/>
                    <a:pt x="1760" y="347"/>
                    <a:pt x="1762" y="345"/>
                  </a:cubicBezTo>
                  <a:cubicBezTo>
                    <a:pt x="1770" y="334"/>
                    <a:pt x="1780" y="325"/>
                    <a:pt x="1790" y="315"/>
                  </a:cubicBezTo>
                  <a:cubicBezTo>
                    <a:pt x="1792" y="313"/>
                    <a:pt x="1795" y="311"/>
                    <a:pt x="1797" y="309"/>
                  </a:cubicBezTo>
                  <a:cubicBezTo>
                    <a:pt x="1818" y="292"/>
                    <a:pt x="1841" y="277"/>
                    <a:pt x="1863" y="261"/>
                  </a:cubicBezTo>
                  <a:cubicBezTo>
                    <a:pt x="1866" y="259"/>
                    <a:pt x="1869" y="257"/>
                    <a:pt x="1872" y="255"/>
                  </a:cubicBezTo>
                  <a:cubicBezTo>
                    <a:pt x="1871" y="254"/>
                    <a:pt x="1877" y="253"/>
                    <a:pt x="1880" y="252"/>
                  </a:cubicBezTo>
                  <a:cubicBezTo>
                    <a:pt x="1880" y="244"/>
                    <a:pt x="1875" y="249"/>
                    <a:pt x="1871" y="249"/>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559" name="Google Shape;559;p53"/>
          <p:cNvGrpSpPr/>
          <p:nvPr/>
        </p:nvGrpSpPr>
        <p:grpSpPr>
          <a:xfrm>
            <a:off x="5442922" y="2460303"/>
            <a:ext cx="317240" cy="268007"/>
            <a:chOff x="1960454" y="5041163"/>
            <a:chExt cx="1743075" cy="1472566"/>
          </a:xfrm>
        </p:grpSpPr>
        <p:sp>
          <p:nvSpPr>
            <p:cNvPr id="560" name="Google Shape;560;p53"/>
            <p:cNvSpPr/>
            <p:nvPr/>
          </p:nvSpPr>
          <p:spPr>
            <a:xfrm>
              <a:off x="1960454" y="5646954"/>
              <a:ext cx="1743075" cy="866775"/>
            </a:xfrm>
            <a:custGeom>
              <a:rect b="b" l="l" r="r" t="t"/>
              <a:pathLst>
                <a:path extrusionOk="0" h="866775" w="1743075">
                  <a:moveTo>
                    <a:pt x="1677443" y="330518"/>
                  </a:moveTo>
                  <a:cubicBezTo>
                    <a:pt x="1617435" y="242888"/>
                    <a:pt x="1528853" y="193357"/>
                    <a:pt x="1438365" y="142875"/>
                  </a:cubicBezTo>
                  <a:cubicBezTo>
                    <a:pt x="1335495" y="220028"/>
                    <a:pt x="1230720" y="311468"/>
                    <a:pt x="1195478" y="384810"/>
                  </a:cubicBezTo>
                  <a:cubicBezTo>
                    <a:pt x="1193573" y="389572"/>
                    <a:pt x="1185953" y="387668"/>
                    <a:pt x="1186905" y="381953"/>
                  </a:cubicBezTo>
                  <a:cubicBezTo>
                    <a:pt x="1198335" y="310515"/>
                    <a:pt x="1270725" y="200025"/>
                    <a:pt x="1350735" y="97155"/>
                  </a:cubicBezTo>
                  <a:cubicBezTo>
                    <a:pt x="1316445" y="80963"/>
                    <a:pt x="1279298" y="66675"/>
                    <a:pt x="1239293" y="55245"/>
                  </a:cubicBezTo>
                  <a:cubicBezTo>
                    <a:pt x="1119278" y="140018"/>
                    <a:pt x="965925" y="260032"/>
                    <a:pt x="922110" y="351472"/>
                  </a:cubicBezTo>
                  <a:cubicBezTo>
                    <a:pt x="920205" y="356235"/>
                    <a:pt x="912585" y="354330"/>
                    <a:pt x="913538" y="348615"/>
                  </a:cubicBezTo>
                  <a:cubicBezTo>
                    <a:pt x="926873" y="267653"/>
                    <a:pt x="1018313" y="137160"/>
                    <a:pt x="1108800" y="23813"/>
                  </a:cubicBezTo>
                  <a:cubicBezTo>
                    <a:pt x="1072605" y="17145"/>
                    <a:pt x="1035458" y="12382"/>
                    <a:pt x="997358" y="8572"/>
                  </a:cubicBezTo>
                  <a:cubicBezTo>
                    <a:pt x="875438" y="89535"/>
                    <a:pt x="664935" y="240982"/>
                    <a:pt x="612548" y="350520"/>
                  </a:cubicBezTo>
                  <a:cubicBezTo>
                    <a:pt x="610643" y="355282"/>
                    <a:pt x="603023" y="353378"/>
                    <a:pt x="603975" y="347663"/>
                  </a:cubicBezTo>
                  <a:cubicBezTo>
                    <a:pt x="618263" y="260985"/>
                    <a:pt x="721133" y="118110"/>
                    <a:pt x="818288" y="0"/>
                  </a:cubicBezTo>
                  <a:cubicBezTo>
                    <a:pt x="794475" y="953"/>
                    <a:pt x="772568" y="3810"/>
                    <a:pt x="746850" y="7620"/>
                  </a:cubicBezTo>
                  <a:cubicBezTo>
                    <a:pt x="729705" y="9525"/>
                    <a:pt x="712560" y="11430"/>
                    <a:pt x="696368" y="13335"/>
                  </a:cubicBezTo>
                  <a:cubicBezTo>
                    <a:pt x="573495" y="95250"/>
                    <a:pt x="370613" y="242888"/>
                    <a:pt x="319178" y="350520"/>
                  </a:cubicBezTo>
                  <a:cubicBezTo>
                    <a:pt x="317273" y="355282"/>
                    <a:pt x="309653" y="353378"/>
                    <a:pt x="310605" y="347663"/>
                  </a:cubicBezTo>
                  <a:cubicBezTo>
                    <a:pt x="322035" y="276225"/>
                    <a:pt x="395378" y="165735"/>
                    <a:pt x="474435" y="62865"/>
                  </a:cubicBezTo>
                  <a:cubicBezTo>
                    <a:pt x="421095" y="80963"/>
                    <a:pt x="372518" y="102870"/>
                    <a:pt x="329655" y="126682"/>
                  </a:cubicBezTo>
                  <a:cubicBezTo>
                    <a:pt x="292508" y="145732"/>
                    <a:pt x="256313" y="167640"/>
                    <a:pt x="222975" y="192405"/>
                  </a:cubicBezTo>
                  <a:cubicBezTo>
                    <a:pt x="135345" y="258128"/>
                    <a:pt x="60098" y="316230"/>
                    <a:pt x="21045" y="421957"/>
                  </a:cubicBezTo>
                  <a:cubicBezTo>
                    <a:pt x="-29437" y="559118"/>
                    <a:pt x="11520" y="674370"/>
                    <a:pt x="137250" y="749618"/>
                  </a:cubicBezTo>
                  <a:cubicBezTo>
                    <a:pt x="189638" y="781050"/>
                    <a:pt x="246788" y="802005"/>
                    <a:pt x="305843" y="816293"/>
                  </a:cubicBezTo>
                  <a:cubicBezTo>
                    <a:pt x="576353" y="881063"/>
                    <a:pt x="860198" y="876300"/>
                    <a:pt x="1135470" y="860107"/>
                  </a:cubicBezTo>
                  <a:cubicBezTo>
                    <a:pt x="1271678" y="852488"/>
                    <a:pt x="1416458" y="834390"/>
                    <a:pt x="1544093" y="781050"/>
                  </a:cubicBezTo>
                  <a:cubicBezTo>
                    <a:pt x="1753643" y="695325"/>
                    <a:pt x="1805078" y="516255"/>
                    <a:pt x="1677443" y="33051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61" name="Google Shape;561;p53"/>
            <p:cNvSpPr/>
            <p:nvPr/>
          </p:nvSpPr>
          <p:spPr>
            <a:xfrm>
              <a:off x="3229274" y="5527891"/>
              <a:ext cx="9600" cy="9600"/>
            </a:xfrm>
            <a:custGeom>
              <a:rect b="b" l="l" r="r" t="t"/>
              <a:pathLst>
                <a:path extrusionOk="0" h="120000" w="120000">
                  <a:moveTo>
                    <a:pt x="36006" y="12006"/>
                  </a:moveTo>
                  <a:cubicBezTo>
                    <a:pt x="24000" y="12006"/>
                    <a:pt x="12006" y="0"/>
                    <a:pt x="0" y="0"/>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62" name="Google Shape;562;p53"/>
            <p:cNvSpPr/>
            <p:nvPr/>
          </p:nvSpPr>
          <p:spPr>
            <a:xfrm>
              <a:off x="3120559" y="5041163"/>
              <a:ext cx="161925" cy="485775"/>
            </a:xfrm>
            <a:custGeom>
              <a:rect b="b" l="l" r="r" t="t"/>
              <a:pathLst>
                <a:path extrusionOk="0" h="485775" w="161925">
                  <a:moveTo>
                    <a:pt x="141100" y="242888"/>
                  </a:moveTo>
                  <a:cubicBezTo>
                    <a:pt x="197297" y="178118"/>
                    <a:pt x="151577" y="47625"/>
                    <a:pt x="52517" y="0"/>
                  </a:cubicBezTo>
                  <a:cubicBezTo>
                    <a:pt x="116335" y="124778"/>
                    <a:pt x="63947" y="171450"/>
                    <a:pt x="19180" y="242888"/>
                  </a:cubicBezTo>
                  <a:cubicBezTo>
                    <a:pt x="19180" y="242888"/>
                    <a:pt x="19180" y="242888"/>
                    <a:pt x="19180" y="242888"/>
                  </a:cubicBezTo>
                  <a:cubicBezTo>
                    <a:pt x="-25588" y="338138"/>
                    <a:pt x="9655" y="437197"/>
                    <a:pt x="107762" y="485775"/>
                  </a:cubicBezTo>
                  <a:cubicBezTo>
                    <a:pt x="56327" y="400050"/>
                    <a:pt x="67757" y="313372"/>
                    <a:pt x="141100" y="242888"/>
                  </a:cubicBezTo>
                  <a:cubicBezTo>
                    <a:pt x="142052" y="242888"/>
                    <a:pt x="142052" y="242888"/>
                    <a:pt x="141100" y="24288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63" name="Google Shape;563;p53"/>
            <p:cNvSpPr/>
            <p:nvPr/>
          </p:nvSpPr>
          <p:spPr>
            <a:xfrm>
              <a:off x="2908282" y="5540273"/>
              <a:ext cx="9600" cy="9600"/>
            </a:xfrm>
            <a:custGeom>
              <a:rect b="b" l="l" r="r" t="t"/>
              <a:pathLst>
                <a:path extrusionOk="0" h="120000" w="120000">
                  <a:moveTo>
                    <a:pt x="36006" y="12006"/>
                  </a:moveTo>
                  <a:cubicBezTo>
                    <a:pt x="24000" y="12006"/>
                    <a:pt x="12006" y="0"/>
                    <a:pt x="0" y="0"/>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64" name="Google Shape;564;p53"/>
            <p:cNvSpPr/>
            <p:nvPr/>
          </p:nvSpPr>
          <p:spPr>
            <a:xfrm>
              <a:off x="2800519" y="5053546"/>
              <a:ext cx="161925" cy="485775"/>
            </a:xfrm>
            <a:custGeom>
              <a:rect b="b" l="l" r="r" t="t"/>
              <a:pathLst>
                <a:path extrusionOk="0" h="485775" w="161925">
                  <a:moveTo>
                    <a:pt x="141100" y="242888"/>
                  </a:moveTo>
                  <a:cubicBezTo>
                    <a:pt x="197297" y="178117"/>
                    <a:pt x="151577" y="47625"/>
                    <a:pt x="52517" y="0"/>
                  </a:cubicBezTo>
                  <a:cubicBezTo>
                    <a:pt x="116335" y="124777"/>
                    <a:pt x="63947" y="171450"/>
                    <a:pt x="19180" y="242888"/>
                  </a:cubicBezTo>
                  <a:cubicBezTo>
                    <a:pt x="19180" y="242888"/>
                    <a:pt x="19180" y="242888"/>
                    <a:pt x="19180" y="242888"/>
                  </a:cubicBezTo>
                  <a:cubicBezTo>
                    <a:pt x="-25588" y="338138"/>
                    <a:pt x="9655" y="437198"/>
                    <a:pt x="107762" y="485775"/>
                  </a:cubicBezTo>
                  <a:cubicBezTo>
                    <a:pt x="55375" y="400050"/>
                    <a:pt x="66805" y="313373"/>
                    <a:pt x="141100" y="242888"/>
                  </a:cubicBezTo>
                  <a:cubicBezTo>
                    <a:pt x="141100" y="242888"/>
                    <a:pt x="141100" y="242888"/>
                    <a:pt x="141100" y="24288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65" name="Google Shape;565;p53"/>
            <p:cNvSpPr/>
            <p:nvPr/>
          </p:nvSpPr>
          <p:spPr>
            <a:xfrm>
              <a:off x="2589194" y="5539321"/>
              <a:ext cx="9600" cy="9600"/>
            </a:xfrm>
            <a:custGeom>
              <a:rect b="b" l="l" r="r" t="t"/>
              <a:pathLst>
                <a:path extrusionOk="0" h="120000" w="120000">
                  <a:moveTo>
                    <a:pt x="36006" y="11994"/>
                  </a:moveTo>
                  <a:cubicBezTo>
                    <a:pt x="24000" y="11994"/>
                    <a:pt x="12006" y="0"/>
                    <a:pt x="0" y="0"/>
                  </a:cubicBezTo>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66" name="Google Shape;566;p53"/>
            <p:cNvSpPr/>
            <p:nvPr/>
          </p:nvSpPr>
          <p:spPr>
            <a:xfrm>
              <a:off x="2481432" y="5052594"/>
              <a:ext cx="161925" cy="485775"/>
            </a:xfrm>
            <a:custGeom>
              <a:rect b="b" l="l" r="r" t="t"/>
              <a:pathLst>
                <a:path extrusionOk="0" h="485775" w="161925">
                  <a:moveTo>
                    <a:pt x="141100" y="242888"/>
                  </a:moveTo>
                  <a:cubicBezTo>
                    <a:pt x="197297" y="178117"/>
                    <a:pt x="151577" y="47625"/>
                    <a:pt x="52517" y="0"/>
                  </a:cubicBezTo>
                  <a:cubicBezTo>
                    <a:pt x="116335" y="124778"/>
                    <a:pt x="63947" y="171450"/>
                    <a:pt x="19180" y="242888"/>
                  </a:cubicBezTo>
                  <a:cubicBezTo>
                    <a:pt x="19180" y="242888"/>
                    <a:pt x="19180" y="242888"/>
                    <a:pt x="19180" y="242888"/>
                  </a:cubicBezTo>
                  <a:cubicBezTo>
                    <a:pt x="-25588" y="338138"/>
                    <a:pt x="9655" y="437197"/>
                    <a:pt x="107762" y="485775"/>
                  </a:cubicBezTo>
                  <a:cubicBezTo>
                    <a:pt x="56327" y="401003"/>
                    <a:pt x="67757" y="313372"/>
                    <a:pt x="141100" y="242888"/>
                  </a:cubicBezTo>
                  <a:cubicBezTo>
                    <a:pt x="141100" y="242888"/>
                    <a:pt x="141100" y="242888"/>
                    <a:pt x="141100" y="242888"/>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567" name="Google Shape;567;p53"/>
          <p:cNvSpPr/>
          <p:nvPr/>
        </p:nvSpPr>
        <p:spPr>
          <a:xfrm>
            <a:off x="7515155" y="1910473"/>
            <a:ext cx="219599" cy="318040"/>
          </a:xfrm>
          <a:custGeom>
            <a:rect b="b" l="l" r="r" t="t"/>
            <a:pathLst>
              <a:path extrusionOk="0" h="400050" w="276225">
                <a:moveTo>
                  <a:pt x="137834" y="156"/>
                </a:moveTo>
                <a:cubicBezTo>
                  <a:pt x="165457" y="156"/>
                  <a:pt x="187364" y="156"/>
                  <a:pt x="214987" y="156"/>
                </a:cubicBezTo>
                <a:cubicBezTo>
                  <a:pt x="221654" y="156"/>
                  <a:pt x="228322" y="-1749"/>
                  <a:pt x="232132" y="7776"/>
                </a:cubicBezTo>
                <a:cubicBezTo>
                  <a:pt x="250229" y="48733"/>
                  <a:pt x="272137" y="93501"/>
                  <a:pt x="275947" y="139221"/>
                </a:cubicBezTo>
                <a:cubicBezTo>
                  <a:pt x="279757" y="183988"/>
                  <a:pt x="261659" y="212563"/>
                  <a:pt x="223559" y="235423"/>
                </a:cubicBezTo>
                <a:cubicBezTo>
                  <a:pt x="212129" y="242091"/>
                  <a:pt x="202604" y="247806"/>
                  <a:pt x="190222" y="253521"/>
                </a:cubicBezTo>
                <a:cubicBezTo>
                  <a:pt x="154979" y="270666"/>
                  <a:pt x="153074" y="291621"/>
                  <a:pt x="153074" y="321148"/>
                </a:cubicBezTo>
                <a:cubicBezTo>
                  <a:pt x="152122" y="349723"/>
                  <a:pt x="163552" y="364963"/>
                  <a:pt x="189269" y="373536"/>
                </a:cubicBezTo>
                <a:cubicBezTo>
                  <a:pt x="200699" y="377346"/>
                  <a:pt x="214034" y="384013"/>
                  <a:pt x="225464" y="387823"/>
                </a:cubicBezTo>
                <a:cubicBezTo>
                  <a:pt x="229274" y="388776"/>
                  <a:pt x="232132" y="391633"/>
                  <a:pt x="231179" y="395443"/>
                </a:cubicBezTo>
                <a:cubicBezTo>
                  <a:pt x="230227" y="399253"/>
                  <a:pt x="226417" y="400206"/>
                  <a:pt x="222607" y="400206"/>
                </a:cubicBezTo>
                <a:cubicBezTo>
                  <a:pt x="168314" y="400206"/>
                  <a:pt x="109259" y="400206"/>
                  <a:pt x="54014" y="400206"/>
                </a:cubicBezTo>
                <a:cubicBezTo>
                  <a:pt x="50204" y="400206"/>
                  <a:pt x="46394" y="400206"/>
                  <a:pt x="45442" y="396396"/>
                </a:cubicBezTo>
                <a:cubicBezTo>
                  <a:pt x="44489" y="391633"/>
                  <a:pt x="49252" y="388776"/>
                  <a:pt x="53062" y="387823"/>
                </a:cubicBezTo>
                <a:cubicBezTo>
                  <a:pt x="64492" y="383061"/>
                  <a:pt x="78779" y="376393"/>
                  <a:pt x="91162" y="372583"/>
                </a:cubicBezTo>
                <a:cubicBezTo>
                  <a:pt x="115927" y="364011"/>
                  <a:pt x="125452" y="348771"/>
                  <a:pt x="124499" y="322101"/>
                </a:cubicBezTo>
                <a:cubicBezTo>
                  <a:pt x="124499" y="295431"/>
                  <a:pt x="129262" y="270666"/>
                  <a:pt x="91162" y="255426"/>
                </a:cubicBezTo>
                <a:cubicBezTo>
                  <a:pt x="78779" y="249711"/>
                  <a:pt x="68302" y="244948"/>
                  <a:pt x="55919" y="237328"/>
                </a:cubicBezTo>
                <a:cubicBezTo>
                  <a:pt x="7342" y="207801"/>
                  <a:pt x="-8851" y="172558"/>
                  <a:pt x="4484" y="117313"/>
                </a:cubicBezTo>
                <a:cubicBezTo>
                  <a:pt x="13057" y="83023"/>
                  <a:pt x="26392" y="44923"/>
                  <a:pt x="40679" y="12538"/>
                </a:cubicBezTo>
                <a:cubicBezTo>
                  <a:pt x="44489" y="3013"/>
                  <a:pt x="49252" y="156"/>
                  <a:pt x="59729" y="156"/>
                </a:cubicBezTo>
                <a:cubicBezTo>
                  <a:pt x="85447" y="1108"/>
                  <a:pt x="110212" y="156"/>
                  <a:pt x="137834" y="156"/>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pic>
        <p:nvPicPr>
          <p:cNvPr id="568" name="Google Shape;568;p53" title="app_testing.mp3">
            <a:hlinkClick r:id="rId3"/>
          </p:cNvPr>
          <p:cNvPicPr preferRelativeResize="0"/>
          <p:nvPr/>
        </p:nvPicPr>
        <p:blipFill>
          <a:blip r:embed="rId4">
            <a:alphaModFix/>
          </a:blip>
          <a:stretch>
            <a:fillRect/>
          </a:stretch>
        </p:blipFill>
        <p:spPr>
          <a:xfrm>
            <a:off x="8086175" y="494175"/>
            <a:ext cx="457200" cy="457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Google Shape;573;p54"/>
          <p:cNvSpPr/>
          <p:nvPr/>
        </p:nvSpPr>
        <p:spPr>
          <a:xfrm>
            <a:off x="224700" y="1098850"/>
            <a:ext cx="4178400" cy="3615300"/>
          </a:xfrm>
          <a:prstGeom prst="frame">
            <a:avLst>
              <a:gd fmla="val 1079" name="adj1"/>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574" name="Google Shape;574;p54"/>
          <p:cNvSpPr txBox="1"/>
          <p:nvPr/>
        </p:nvSpPr>
        <p:spPr>
          <a:xfrm>
            <a:off x="1260365" y="98625"/>
            <a:ext cx="6739800" cy="577200"/>
          </a:xfrm>
          <a:prstGeom prst="rect">
            <a:avLst/>
          </a:prstGeom>
          <a:noFill/>
          <a:ln>
            <a:noFill/>
          </a:ln>
        </p:spPr>
        <p:txBody>
          <a:bodyPr anchorCtr="0" anchor="ctr" bIns="34275" lIns="68575" spcFirstLastPara="1" rIns="68575" wrap="square" tIns="34275">
            <a:noAutofit/>
          </a:bodyPr>
          <a:lstStyle/>
          <a:p>
            <a:pPr indent="0" lvl="0" marL="0" marR="0" rtl="0" algn="just">
              <a:spcBef>
                <a:spcPts val="0"/>
              </a:spcBef>
              <a:spcAft>
                <a:spcPts val="0"/>
              </a:spcAft>
              <a:buNone/>
            </a:pPr>
            <a:r>
              <a:rPr b="1" lang="en" sz="3300">
                <a:solidFill>
                  <a:schemeClr val="lt1"/>
                </a:solidFill>
              </a:rPr>
              <a:t>VIDEO DEMONSTRATION</a:t>
            </a:r>
            <a:endParaRPr sz="1100"/>
          </a:p>
        </p:txBody>
      </p:sp>
      <p:sp>
        <p:nvSpPr>
          <p:cNvPr id="575" name="Google Shape;575;p54"/>
          <p:cNvSpPr txBox="1"/>
          <p:nvPr/>
        </p:nvSpPr>
        <p:spPr>
          <a:xfrm>
            <a:off x="1315756" y="629074"/>
            <a:ext cx="2675100" cy="438600"/>
          </a:xfrm>
          <a:prstGeom prst="rect">
            <a:avLst/>
          </a:prstGeom>
          <a:noFill/>
          <a:ln>
            <a:noFill/>
          </a:ln>
        </p:spPr>
        <p:txBody>
          <a:bodyPr anchorCtr="0" anchor="ctr" bIns="34275" lIns="68575" spcFirstLastPara="1" rIns="68575" wrap="square" tIns="34275">
            <a:noAutofit/>
          </a:bodyPr>
          <a:lstStyle/>
          <a:p>
            <a:pPr indent="0" lvl="0" marL="0" marR="0" rtl="0" algn="just">
              <a:spcBef>
                <a:spcPts val="0"/>
              </a:spcBef>
              <a:spcAft>
                <a:spcPts val="0"/>
              </a:spcAft>
              <a:buNone/>
            </a:pPr>
            <a:r>
              <a:rPr lang="en" sz="2100">
                <a:solidFill>
                  <a:schemeClr val="accent1"/>
                </a:solidFill>
              </a:rPr>
              <a:t>WHAT’S COOKING</a:t>
            </a:r>
            <a:endParaRPr sz="2100">
              <a:solidFill>
                <a:schemeClr val="accent1"/>
              </a:solidFill>
              <a:latin typeface="Arial"/>
              <a:ea typeface="Arial"/>
              <a:cs typeface="Arial"/>
              <a:sym typeface="Arial"/>
            </a:endParaRPr>
          </a:p>
        </p:txBody>
      </p:sp>
      <p:grpSp>
        <p:nvGrpSpPr>
          <p:cNvPr id="576" name="Google Shape;576;p54"/>
          <p:cNvGrpSpPr/>
          <p:nvPr/>
        </p:nvGrpSpPr>
        <p:grpSpPr>
          <a:xfrm>
            <a:off x="224701" y="187019"/>
            <a:ext cx="933919" cy="794944"/>
            <a:chOff x="1376925" y="2541472"/>
            <a:chExt cx="1984951" cy="1689573"/>
          </a:xfrm>
        </p:grpSpPr>
        <p:sp>
          <p:nvSpPr>
            <p:cNvPr id="577" name="Google Shape;577;p54"/>
            <p:cNvSpPr/>
            <p:nvPr/>
          </p:nvSpPr>
          <p:spPr>
            <a:xfrm>
              <a:off x="1916268" y="2541472"/>
              <a:ext cx="917610" cy="1689573"/>
            </a:xfrm>
            <a:custGeom>
              <a:rect b="b" l="l" r="r" t="t"/>
              <a:pathLst>
                <a:path extrusionOk="0" h="1689573" w="917610">
                  <a:moveTo>
                    <a:pt x="552038" y="1355777"/>
                  </a:moveTo>
                  <a:cubicBezTo>
                    <a:pt x="545733" y="1355777"/>
                    <a:pt x="540215" y="1360113"/>
                    <a:pt x="540215" y="1365630"/>
                  </a:cubicBezTo>
                  <a:lnTo>
                    <a:pt x="540215" y="1621001"/>
                  </a:lnTo>
                  <a:cubicBezTo>
                    <a:pt x="540215" y="1626518"/>
                    <a:pt x="545339" y="1630853"/>
                    <a:pt x="552038" y="1630853"/>
                  </a:cubicBezTo>
                  <a:cubicBezTo>
                    <a:pt x="558344" y="1630853"/>
                    <a:pt x="563861" y="1626518"/>
                    <a:pt x="563861" y="1621001"/>
                  </a:cubicBezTo>
                  <a:lnTo>
                    <a:pt x="563861" y="1365630"/>
                  </a:lnTo>
                  <a:cubicBezTo>
                    <a:pt x="563861" y="1360113"/>
                    <a:pt x="558738" y="1355777"/>
                    <a:pt x="552038" y="1355777"/>
                  </a:cubicBezTo>
                  <a:close/>
                  <a:moveTo>
                    <a:pt x="505930" y="1355777"/>
                  </a:moveTo>
                  <a:cubicBezTo>
                    <a:pt x="499624" y="1355777"/>
                    <a:pt x="494107" y="1360113"/>
                    <a:pt x="494107" y="1365630"/>
                  </a:cubicBezTo>
                  <a:lnTo>
                    <a:pt x="494107" y="1621001"/>
                  </a:lnTo>
                  <a:cubicBezTo>
                    <a:pt x="494107" y="1626518"/>
                    <a:pt x="499230" y="1630853"/>
                    <a:pt x="505930" y="1630853"/>
                  </a:cubicBezTo>
                  <a:cubicBezTo>
                    <a:pt x="512235" y="1630853"/>
                    <a:pt x="517752" y="1626518"/>
                    <a:pt x="517752" y="1621001"/>
                  </a:cubicBezTo>
                  <a:lnTo>
                    <a:pt x="517752" y="1365630"/>
                  </a:lnTo>
                  <a:cubicBezTo>
                    <a:pt x="517752" y="1360113"/>
                    <a:pt x="512629" y="1355777"/>
                    <a:pt x="505930" y="1355777"/>
                  </a:cubicBezTo>
                  <a:close/>
                  <a:moveTo>
                    <a:pt x="459821" y="1355777"/>
                  </a:moveTo>
                  <a:cubicBezTo>
                    <a:pt x="453515" y="1355777"/>
                    <a:pt x="447998" y="1360113"/>
                    <a:pt x="447998" y="1365630"/>
                  </a:cubicBezTo>
                  <a:lnTo>
                    <a:pt x="447998" y="1621001"/>
                  </a:lnTo>
                  <a:cubicBezTo>
                    <a:pt x="447998" y="1626518"/>
                    <a:pt x="453121" y="1630853"/>
                    <a:pt x="459821" y="1630853"/>
                  </a:cubicBezTo>
                  <a:cubicBezTo>
                    <a:pt x="466126" y="1630853"/>
                    <a:pt x="471643" y="1626518"/>
                    <a:pt x="471643" y="1621001"/>
                  </a:cubicBezTo>
                  <a:lnTo>
                    <a:pt x="471643" y="1365630"/>
                  </a:lnTo>
                  <a:cubicBezTo>
                    <a:pt x="471643" y="1360113"/>
                    <a:pt x="466521" y="1355777"/>
                    <a:pt x="459821" y="1355777"/>
                  </a:cubicBezTo>
                  <a:close/>
                  <a:moveTo>
                    <a:pt x="413712" y="1355777"/>
                  </a:moveTo>
                  <a:cubicBezTo>
                    <a:pt x="407407" y="1355777"/>
                    <a:pt x="401889" y="1360113"/>
                    <a:pt x="401889" y="1365630"/>
                  </a:cubicBezTo>
                  <a:lnTo>
                    <a:pt x="401889" y="1621001"/>
                  </a:lnTo>
                  <a:cubicBezTo>
                    <a:pt x="401889" y="1626518"/>
                    <a:pt x="407012" y="1630853"/>
                    <a:pt x="413712" y="1630853"/>
                  </a:cubicBezTo>
                  <a:cubicBezTo>
                    <a:pt x="420018" y="1630853"/>
                    <a:pt x="425535" y="1626518"/>
                    <a:pt x="425535" y="1621001"/>
                  </a:cubicBezTo>
                  <a:lnTo>
                    <a:pt x="425535" y="1365630"/>
                  </a:lnTo>
                  <a:cubicBezTo>
                    <a:pt x="425535" y="1360113"/>
                    <a:pt x="420412" y="1355777"/>
                    <a:pt x="413712" y="1355777"/>
                  </a:cubicBezTo>
                  <a:close/>
                  <a:moveTo>
                    <a:pt x="367603" y="1355777"/>
                  </a:moveTo>
                  <a:cubicBezTo>
                    <a:pt x="361298" y="1355777"/>
                    <a:pt x="355780" y="1360113"/>
                    <a:pt x="355780" y="1365630"/>
                  </a:cubicBezTo>
                  <a:lnTo>
                    <a:pt x="355780" y="1621001"/>
                  </a:lnTo>
                  <a:cubicBezTo>
                    <a:pt x="355780" y="1626518"/>
                    <a:pt x="360904" y="1630853"/>
                    <a:pt x="367603" y="1630853"/>
                  </a:cubicBezTo>
                  <a:cubicBezTo>
                    <a:pt x="373909" y="1630853"/>
                    <a:pt x="379426" y="1626518"/>
                    <a:pt x="379426" y="1621001"/>
                  </a:cubicBezTo>
                  <a:lnTo>
                    <a:pt x="379426" y="1365630"/>
                  </a:lnTo>
                  <a:cubicBezTo>
                    <a:pt x="379426" y="1360113"/>
                    <a:pt x="374303" y="1355777"/>
                    <a:pt x="367603" y="1355777"/>
                  </a:cubicBezTo>
                  <a:close/>
                  <a:moveTo>
                    <a:pt x="748720" y="1307062"/>
                  </a:moveTo>
                  <a:cubicBezTo>
                    <a:pt x="724408" y="1377261"/>
                    <a:pt x="697698" y="1463213"/>
                    <a:pt x="696670" y="1502251"/>
                  </a:cubicBezTo>
                  <a:cubicBezTo>
                    <a:pt x="695301" y="1552246"/>
                    <a:pt x="709683" y="1622445"/>
                    <a:pt x="744611" y="1657716"/>
                  </a:cubicBezTo>
                  <a:cubicBezTo>
                    <a:pt x="749748" y="1662853"/>
                    <a:pt x="755227" y="1666962"/>
                    <a:pt x="760706" y="1670386"/>
                  </a:cubicBezTo>
                  <a:cubicBezTo>
                    <a:pt x="732969" y="1637855"/>
                    <a:pt x="719614" y="1576559"/>
                    <a:pt x="725093" y="1504305"/>
                  </a:cubicBezTo>
                  <a:cubicBezTo>
                    <a:pt x="729202" y="1445748"/>
                    <a:pt x="743242" y="1369385"/>
                    <a:pt x="756254" y="1307062"/>
                  </a:cubicBezTo>
                  <a:close/>
                  <a:moveTo>
                    <a:pt x="825084" y="1306719"/>
                  </a:moveTo>
                  <a:cubicBezTo>
                    <a:pt x="840151" y="1375549"/>
                    <a:pt x="857273" y="1459104"/>
                    <a:pt x="861382" y="1502935"/>
                  </a:cubicBezTo>
                  <a:cubicBezTo>
                    <a:pt x="867888" y="1574847"/>
                    <a:pt x="846657" y="1642649"/>
                    <a:pt x="822344" y="1672441"/>
                  </a:cubicBezTo>
                  <a:cubicBezTo>
                    <a:pt x="830220" y="1668332"/>
                    <a:pt x="837754" y="1662511"/>
                    <a:pt x="844945" y="1654634"/>
                  </a:cubicBezTo>
                  <a:cubicBezTo>
                    <a:pt x="879873" y="1616281"/>
                    <a:pt x="893228" y="1542658"/>
                    <a:pt x="888435" y="1489923"/>
                  </a:cubicBezTo>
                  <a:cubicBezTo>
                    <a:pt x="885010" y="1449515"/>
                    <a:pt x="859327" y="1371782"/>
                    <a:pt x="835699" y="1306719"/>
                  </a:cubicBezTo>
                  <a:close/>
                  <a:moveTo>
                    <a:pt x="806935" y="1306719"/>
                  </a:moveTo>
                  <a:cubicBezTo>
                    <a:pt x="815496" y="1388219"/>
                    <a:pt x="825426" y="1489923"/>
                    <a:pt x="825084" y="1512866"/>
                  </a:cubicBezTo>
                  <a:cubicBezTo>
                    <a:pt x="824056" y="1603954"/>
                    <a:pt x="817892" y="1648128"/>
                    <a:pt x="811386" y="1669359"/>
                  </a:cubicBezTo>
                  <a:cubicBezTo>
                    <a:pt x="811386" y="1669359"/>
                    <a:pt x="811729" y="1669017"/>
                    <a:pt x="811729" y="1668674"/>
                  </a:cubicBezTo>
                  <a:cubicBezTo>
                    <a:pt x="835699" y="1642307"/>
                    <a:pt x="857615" y="1575532"/>
                    <a:pt x="851109" y="1503620"/>
                  </a:cubicBezTo>
                  <a:cubicBezTo>
                    <a:pt x="847000" y="1459788"/>
                    <a:pt x="829878" y="1375549"/>
                    <a:pt x="814468" y="1306719"/>
                  </a:cubicBezTo>
                  <a:close/>
                  <a:moveTo>
                    <a:pt x="796661" y="1306719"/>
                  </a:moveTo>
                  <a:lnTo>
                    <a:pt x="796661" y="1307062"/>
                  </a:lnTo>
                  <a:lnTo>
                    <a:pt x="785704" y="1307062"/>
                  </a:lnTo>
                  <a:cubicBezTo>
                    <a:pt x="778855" y="1384110"/>
                    <a:pt x="771321" y="1479992"/>
                    <a:pt x="770979" y="1513208"/>
                  </a:cubicBezTo>
                  <a:cubicBezTo>
                    <a:pt x="770637" y="1572792"/>
                    <a:pt x="777828" y="1663538"/>
                    <a:pt x="792552" y="1678263"/>
                  </a:cubicBezTo>
                  <a:cubicBezTo>
                    <a:pt x="793237" y="1678605"/>
                    <a:pt x="793922" y="1679290"/>
                    <a:pt x="794607" y="1679290"/>
                  </a:cubicBezTo>
                  <a:cubicBezTo>
                    <a:pt x="795634" y="1678947"/>
                    <a:pt x="812756" y="1672784"/>
                    <a:pt x="814811" y="1512866"/>
                  </a:cubicBezTo>
                  <a:cubicBezTo>
                    <a:pt x="815153" y="1490608"/>
                    <a:pt x="805223" y="1388219"/>
                    <a:pt x="796661" y="1306719"/>
                  </a:cubicBezTo>
                  <a:close/>
                  <a:moveTo>
                    <a:pt x="766870" y="1306719"/>
                  </a:moveTo>
                  <a:cubicBezTo>
                    <a:pt x="753857" y="1369043"/>
                    <a:pt x="739818" y="1446091"/>
                    <a:pt x="735366" y="1504990"/>
                  </a:cubicBezTo>
                  <a:cubicBezTo>
                    <a:pt x="729202" y="1588887"/>
                    <a:pt x="749405" y="1643334"/>
                    <a:pt x="770637" y="1665935"/>
                  </a:cubicBezTo>
                  <a:cubicBezTo>
                    <a:pt x="773034" y="1668674"/>
                    <a:pt x="775773" y="1670729"/>
                    <a:pt x="778170" y="1672784"/>
                  </a:cubicBezTo>
                  <a:cubicBezTo>
                    <a:pt x="763788" y="1636485"/>
                    <a:pt x="760706" y="1548479"/>
                    <a:pt x="761048" y="1512866"/>
                  </a:cubicBezTo>
                  <a:cubicBezTo>
                    <a:pt x="761391" y="1479650"/>
                    <a:pt x="768924" y="1383768"/>
                    <a:pt x="775773" y="1306719"/>
                  </a:cubicBezTo>
                  <a:close/>
                  <a:moveTo>
                    <a:pt x="768239" y="1251245"/>
                  </a:moveTo>
                  <a:cubicBezTo>
                    <a:pt x="763445" y="1264257"/>
                    <a:pt x="758309" y="1278640"/>
                    <a:pt x="752830" y="1294392"/>
                  </a:cubicBezTo>
                  <a:lnTo>
                    <a:pt x="758651" y="1294392"/>
                  </a:lnTo>
                  <a:cubicBezTo>
                    <a:pt x="762076" y="1278640"/>
                    <a:pt x="765500" y="1263915"/>
                    <a:pt x="768239" y="1251245"/>
                  </a:cubicBezTo>
                  <a:close/>
                  <a:moveTo>
                    <a:pt x="790840" y="1250903"/>
                  </a:moveTo>
                  <a:cubicBezTo>
                    <a:pt x="789813" y="1263915"/>
                    <a:pt x="788443" y="1278640"/>
                    <a:pt x="787073" y="1294392"/>
                  </a:cubicBezTo>
                  <a:lnTo>
                    <a:pt x="795292" y="1294392"/>
                  </a:lnTo>
                  <a:cubicBezTo>
                    <a:pt x="793922" y="1278640"/>
                    <a:pt x="792210" y="1263915"/>
                    <a:pt x="790840" y="1250903"/>
                  </a:cubicBezTo>
                  <a:close/>
                  <a:moveTo>
                    <a:pt x="800771" y="1245424"/>
                  </a:moveTo>
                  <a:cubicBezTo>
                    <a:pt x="802140" y="1259463"/>
                    <a:pt x="804195" y="1276243"/>
                    <a:pt x="805907" y="1294392"/>
                  </a:cubicBezTo>
                  <a:lnTo>
                    <a:pt x="812071" y="1294392"/>
                  </a:lnTo>
                  <a:cubicBezTo>
                    <a:pt x="807962" y="1276243"/>
                    <a:pt x="804195" y="1259806"/>
                    <a:pt x="800771" y="1245424"/>
                  </a:cubicBezTo>
                  <a:close/>
                  <a:moveTo>
                    <a:pt x="781594" y="1238575"/>
                  </a:moveTo>
                  <a:cubicBezTo>
                    <a:pt x="778170" y="1253984"/>
                    <a:pt x="773718" y="1273161"/>
                    <a:pt x="769267" y="1294392"/>
                  </a:cubicBezTo>
                  <a:lnTo>
                    <a:pt x="776800" y="1294392"/>
                  </a:lnTo>
                  <a:cubicBezTo>
                    <a:pt x="778513" y="1273503"/>
                    <a:pt x="780225" y="1253984"/>
                    <a:pt x="781594" y="1238575"/>
                  </a:cubicBezTo>
                  <a:close/>
                  <a:moveTo>
                    <a:pt x="808647" y="1235493"/>
                  </a:moveTo>
                  <a:cubicBezTo>
                    <a:pt x="812756" y="1251588"/>
                    <a:pt x="817208" y="1272134"/>
                    <a:pt x="822344" y="1294392"/>
                  </a:cubicBezTo>
                  <a:lnTo>
                    <a:pt x="830905" y="1294392"/>
                  </a:lnTo>
                  <a:cubicBezTo>
                    <a:pt x="822687" y="1272134"/>
                    <a:pt x="814811" y="1251588"/>
                    <a:pt x="808647" y="1235493"/>
                  </a:cubicBezTo>
                  <a:close/>
                  <a:moveTo>
                    <a:pt x="126442" y="1099588"/>
                  </a:moveTo>
                  <a:cubicBezTo>
                    <a:pt x="121370" y="1103645"/>
                    <a:pt x="120863" y="1111252"/>
                    <a:pt x="124920" y="1115817"/>
                  </a:cubicBezTo>
                  <a:cubicBezTo>
                    <a:pt x="128978" y="1120889"/>
                    <a:pt x="136078" y="1121395"/>
                    <a:pt x="141150" y="1117338"/>
                  </a:cubicBezTo>
                  <a:cubicBezTo>
                    <a:pt x="146221" y="1113281"/>
                    <a:pt x="146728" y="1106180"/>
                    <a:pt x="142671" y="1101109"/>
                  </a:cubicBezTo>
                  <a:cubicBezTo>
                    <a:pt x="138614" y="1096037"/>
                    <a:pt x="131513" y="1095530"/>
                    <a:pt x="126442" y="1099588"/>
                  </a:cubicBezTo>
                  <a:close/>
                  <a:moveTo>
                    <a:pt x="126442" y="1013369"/>
                  </a:moveTo>
                  <a:cubicBezTo>
                    <a:pt x="121370" y="1017426"/>
                    <a:pt x="120863" y="1025034"/>
                    <a:pt x="124920" y="1029598"/>
                  </a:cubicBezTo>
                  <a:cubicBezTo>
                    <a:pt x="128978" y="1034670"/>
                    <a:pt x="136078" y="1035177"/>
                    <a:pt x="141150" y="1031120"/>
                  </a:cubicBezTo>
                  <a:cubicBezTo>
                    <a:pt x="146221" y="1027062"/>
                    <a:pt x="146728" y="1019962"/>
                    <a:pt x="142671" y="1014890"/>
                  </a:cubicBezTo>
                  <a:cubicBezTo>
                    <a:pt x="138614" y="1009819"/>
                    <a:pt x="131513" y="1009312"/>
                    <a:pt x="126442" y="1013369"/>
                  </a:cubicBezTo>
                  <a:close/>
                  <a:moveTo>
                    <a:pt x="126442" y="927151"/>
                  </a:moveTo>
                  <a:cubicBezTo>
                    <a:pt x="121370" y="931208"/>
                    <a:pt x="120863" y="938815"/>
                    <a:pt x="124920" y="943380"/>
                  </a:cubicBezTo>
                  <a:cubicBezTo>
                    <a:pt x="128978" y="948452"/>
                    <a:pt x="136078" y="948959"/>
                    <a:pt x="141150" y="944901"/>
                  </a:cubicBezTo>
                  <a:cubicBezTo>
                    <a:pt x="146221" y="940844"/>
                    <a:pt x="146728" y="933744"/>
                    <a:pt x="142671" y="928672"/>
                  </a:cubicBezTo>
                  <a:cubicBezTo>
                    <a:pt x="138614" y="923600"/>
                    <a:pt x="131513" y="923093"/>
                    <a:pt x="126442" y="927151"/>
                  </a:cubicBezTo>
                  <a:close/>
                  <a:moveTo>
                    <a:pt x="757977" y="916582"/>
                  </a:moveTo>
                  <a:lnTo>
                    <a:pt x="824388" y="916582"/>
                  </a:lnTo>
                  <a:lnTo>
                    <a:pt x="830563" y="1172827"/>
                  </a:lnTo>
                  <a:cubicBezTo>
                    <a:pt x="830563" y="1185840"/>
                    <a:pt x="819262" y="1197140"/>
                    <a:pt x="806250" y="1202277"/>
                  </a:cubicBezTo>
                  <a:cubicBezTo>
                    <a:pt x="812071" y="1216659"/>
                    <a:pt x="826454" y="1252272"/>
                    <a:pt x="841863" y="1294734"/>
                  </a:cubicBezTo>
                  <a:lnTo>
                    <a:pt x="843918" y="1294734"/>
                  </a:lnTo>
                  <a:cubicBezTo>
                    <a:pt x="846315" y="1294734"/>
                    <a:pt x="848369" y="1296789"/>
                    <a:pt x="848369" y="1299186"/>
                  </a:cubicBezTo>
                  <a:lnTo>
                    <a:pt x="848369" y="1302268"/>
                  </a:lnTo>
                  <a:cubicBezTo>
                    <a:pt x="848369" y="1303980"/>
                    <a:pt x="847342" y="1305692"/>
                    <a:pt x="845973" y="1306377"/>
                  </a:cubicBezTo>
                  <a:cubicBezTo>
                    <a:pt x="869258" y="1371440"/>
                    <a:pt x="894256" y="1448146"/>
                    <a:pt x="898022" y="1489238"/>
                  </a:cubicBezTo>
                  <a:cubicBezTo>
                    <a:pt x="902816" y="1544028"/>
                    <a:pt x="888777" y="1621076"/>
                    <a:pt x="852136" y="1661483"/>
                  </a:cubicBezTo>
                  <a:cubicBezTo>
                    <a:pt x="836042" y="1679290"/>
                    <a:pt x="817208" y="1688878"/>
                    <a:pt x="795977" y="1689563"/>
                  </a:cubicBezTo>
                  <a:cubicBezTo>
                    <a:pt x="795292" y="1689563"/>
                    <a:pt x="794949" y="1689563"/>
                    <a:pt x="794265" y="1689563"/>
                  </a:cubicBezTo>
                  <a:cubicBezTo>
                    <a:pt x="772691" y="1689905"/>
                    <a:pt x="753515" y="1681687"/>
                    <a:pt x="737078" y="1664907"/>
                  </a:cubicBezTo>
                  <a:cubicBezTo>
                    <a:pt x="700437" y="1627239"/>
                    <a:pt x="685028" y="1553958"/>
                    <a:pt x="686055" y="1501908"/>
                  </a:cubicBezTo>
                  <a:cubicBezTo>
                    <a:pt x="687082" y="1461843"/>
                    <a:pt x="713450" y="1376919"/>
                    <a:pt x="737420" y="1306719"/>
                  </a:cubicBezTo>
                  <a:cubicBezTo>
                    <a:pt x="735366" y="1306377"/>
                    <a:pt x="733653" y="1304665"/>
                    <a:pt x="733653" y="1302268"/>
                  </a:cubicBezTo>
                  <a:lnTo>
                    <a:pt x="733653" y="1299186"/>
                  </a:lnTo>
                  <a:cubicBezTo>
                    <a:pt x="733653" y="1296789"/>
                    <a:pt x="735708" y="1294734"/>
                    <a:pt x="738105" y="1294734"/>
                  </a:cubicBezTo>
                  <a:lnTo>
                    <a:pt x="741530" y="1294734"/>
                  </a:lnTo>
                  <a:cubicBezTo>
                    <a:pt x="756939" y="1250560"/>
                    <a:pt x="770637" y="1214262"/>
                    <a:pt x="775430" y="1201934"/>
                  </a:cubicBezTo>
                  <a:cubicBezTo>
                    <a:pt x="762761" y="1196798"/>
                    <a:pt x="751803" y="1185497"/>
                    <a:pt x="751803" y="1172827"/>
                  </a:cubicBezTo>
                  <a:close/>
                  <a:moveTo>
                    <a:pt x="418812" y="916582"/>
                  </a:moveTo>
                  <a:lnTo>
                    <a:pt x="455816" y="916582"/>
                  </a:lnTo>
                  <a:lnTo>
                    <a:pt x="496944" y="916582"/>
                  </a:lnTo>
                  <a:lnTo>
                    <a:pt x="496944" y="1122502"/>
                  </a:lnTo>
                  <a:lnTo>
                    <a:pt x="478737" y="1122502"/>
                  </a:lnTo>
                  <a:lnTo>
                    <a:pt x="478737" y="1321885"/>
                  </a:lnTo>
                  <a:lnTo>
                    <a:pt x="552432" y="1321885"/>
                  </a:lnTo>
                  <a:cubicBezTo>
                    <a:pt x="576078" y="1321885"/>
                    <a:pt x="595782" y="1341196"/>
                    <a:pt x="595782" y="1365236"/>
                  </a:cubicBezTo>
                  <a:lnTo>
                    <a:pt x="611546" y="1594991"/>
                  </a:lnTo>
                  <a:cubicBezTo>
                    <a:pt x="617064" y="1675386"/>
                    <a:pt x="568984" y="1689573"/>
                    <a:pt x="516964" y="1689573"/>
                  </a:cubicBezTo>
                  <a:lnTo>
                    <a:pt x="405436" y="1689573"/>
                  </a:lnTo>
                  <a:cubicBezTo>
                    <a:pt x="353416" y="1689573"/>
                    <a:pt x="304549" y="1674598"/>
                    <a:pt x="311248" y="1594991"/>
                  </a:cubicBezTo>
                  <a:lnTo>
                    <a:pt x="327012" y="1365236"/>
                  </a:lnTo>
                  <a:cubicBezTo>
                    <a:pt x="327012" y="1341590"/>
                    <a:pt x="346322" y="1321885"/>
                    <a:pt x="370362" y="1321885"/>
                  </a:cubicBezTo>
                  <a:lnTo>
                    <a:pt x="441298" y="1321885"/>
                  </a:lnTo>
                  <a:lnTo>
                    <a:pt x="441298" y="1122502"/>
                  </a:lnTo>
                  <a:lnTo>
                    <a:pt x="418812" y="1122502"/>
                  </a:lnTo>
                  <a:close/>
                  <a:moveTo>
                    <a:pt x="104326" y="916582"/>
                  </a:moveTo>
                  <a:lnTo>
                    <a:pt x="167388" y="916582"/>
                  </a:lnTo>
                  <a:lnTo>
                    <a:pt x="164986" y="921571"/>
                  </a:lnTo>
                  <a:cubicBezTo>
                    <a:pt x="162450" y="971781"/>
                    <a:pt x="169551" y="1013876"/>
                    <a:pt x="162958" y="1064593"/>
                  </a:cubicBezTo>
                  <a:cubicBezTo>
                    <a:pt x="160422" y="1084879"/>
                    <a:pt x="158900" y="1105674"/>
                    <a:pt x="155350" y="1125960"/>
                  </a:cubicBezTo>
                  <a:cubicBezTo>
                    <a:pt x="150786" y="1149290"/>
                    <a:pt x="164986" y="1160955"/>
                    <a:pt x="188316" y="1166534"/>
                  </a:cubicBezTo>
                  <a:cubicBezTo>
                    <a:pt x="235990" y="1177691"/>
                    <a:pt x="235990" y="1178706"/>
                    <a:pt x="235990" y="1227901"/>
                  </a:cubicBezTo>
                  <a:cubicBezTo>
                    <a:pt x="235990" y="1373965"/>
                    <a:pt x="216718" y="1634142"/>
                    <a:pt x="199981" y="1687394"/>
                  </a:cubicBezTo>
                  <a:cubicBezTo>
                    <a:pt x="197445" y="1695509"/>
                    <a:pt x="185780" y="1678773"/>
                    <a:pt x="180201" y="1672687"/>
                  </a:cubicBezTo>
                  <a:cubicBezTo>
                    <a:pt x="145207" y="1634649"/>
                    <a:pt x="121370" y="1590018"/>
                    <a:pt x="119341" y="1537780"/>
                  </a:cubicBezTo>
                  <a:cubicBezTo>
                    <a:pt x="112748" y="1479456"/>
                    <a:pt x="114269" y="1421132"/>
                    <a:pt x="113255" y="1362300"/>
                  </a:cubicBezTo>
                  <a:cubicBezTo>
                    <a:pt x="112241" y="1284957"/>
                    <a:pt x="110719" y="1209770"/>
                    <a:pt x="109071" y="1134645"/>
                  </a:cubicBezTo>
                  <a:close/>
                  <a:moveTo>
                    <a:pt x="421443" y="0"/>
                  </a:moveTo>
                  <a:cubicBezTo>
                    <a:pt x="465530" y="0"/>
                    <a:pt x="505882" y="13450"/>
                    <a:pt x="539507" y="36614"/>
                  </a:cubicBezTo>
                  <a:cubicBezTo>
                    <a:pt x="577616" y="13450"/>
                    <a:pt x="621703" y="0"/>
                    <a:pt x="669527" y="0"/>
                  </a:cubicBezTo>
                  <a:cubicBezTo>
                    <a:pt x="806271" y="0"/>
                    <a:pt x="917610" y="111338"/>
                    <a:pt x="917610" y="248083"/>
                  </a:cubicBezTo>
                  <a:cubicBezTo>
                    <a:pt x="917610" y="378103"/>
                    <a:pt x="816732" y="484958"/>
                    <a:pt x="688955" y="496166"/>
                  </a:cubicBezTo>
                  <a:lnTo>
                    <a:pt x="700639" y="659196"/>
                  </a:lnTo>
                  <a:lnTo>
                    <a:pt x="455816" y="659196"/>
                  </a:lnTo>
                  <a:lnTo>
                    <a:pt x="176932" y="659196"/>
                  </a:lnTo>
                  <a:lnTo>
                    <a:pt x="190547" y="446102"/>
                  </a:lnTo>
                  <a:cubicBezTo>
                    <a:pt x="186810" y="446102"/>
                    <a:pt x="183821" y="446102"/>
                    <a:pt x="180084" y="446102"/>
                  </a:cubicBezTo>
                  <a:cubicBezTo>
                    <a:pt x="80702" y="446102"/>
                    <a:pt x="0" y="365400"/>
                    <a:pt x="0" y="266017"/>
                  </a:cubicBezTo>
                  <a:cubicBezTo>
                    <a:pt x="0" y="166635"/>
                    <a:pt x="80702" y="85933"/>
                    <a:pt x="180084" y="85933"/>
                  </a:cubicBezTo>
                  <a:cubicBezTo>
                    <a:pt x="202502" y="85933"/>
                    <a:pt x="224919" y="89669"/>
                    <a:pt x="245095" y="97888"/>
                  </a:cubicBezTo>
                  <a:cubicBezTo>
                    <a:pt x="282457" y="38857"/>
                    <a:pt x="347467" y="0"/>
                    <a:pt x="421443"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78" name="Google Shape;578;p54"/>
            <p:cNvSpPr/>
            <p:nvPr/>
          </p:nvSpPr>
          <p:spPr>
            <a:xfrm flipH="1">
              <a:off x="1376925" y="3200668"/>
              <a:ext cx="1984951" cy="258084"/>
            </a:xfrm>
            <a:custGeom>
              <a:rect b="b" l="l" r="r" t="t"/>
              <a:pathLst>
                <a:path extrusionOk="0" h="1147040" w="8822004">
                  <a:moveTo>
                    <a:pt x="6792279" y="0"/>
                  </a:moveTo>
                  <a:lnTo>
                    <a:pt x="4411002" y="0"/>
                  </a:lnTo>
                  <a:lnTo>
                    <a:pt x="2029725" y="0"/>
                  </a:lnTo>
                  <a:cubicBezTo>
                    <a:pt x="1835376" y="0"/>
                    <a:pt x="1747920" y="72883"/>
                    <a:pt x="1709050" y="262370"/>
                  </a:cubicBezTo>
                  <a:cubicBezTo>
                    <a:pt x="1704189" y="291522"/>
                    <a:pt x="1694471" y="315819"/>
                    <a:pt x="1670181" y="325531"/>
                  </a:cubicBezTo>
                  <a:cubicBezTo>
                    <a:pt x="1470971" y="383840"/>
                    <a:pt x="1276623" y="408131"/>
                    <a:pt x="1077419" y="325531"/>
                  </a:cubicBezTo>
                  <a:cubicBezTo>
                    <a:pt x="781035" y="306096"/>
                    <a:pt x="431208" y="310957"/>
                    <a:pt x="134830" y="320675"/>
                  </a:cubicBezTo>
                  <a:cubicBezTo>
                    <a:pt x="86243" y="335253"/>
                    <a:pt x="32795" y="359544"/>
                    <a:pt x="18221" y="412993"/>
                  </a:cubicBezTo>
                  <a:cubicBezTo>
                    <a:pt x="3645" y="451863"/>
                    <a:pt x="0" y="490731"/>
                    <a:pt x="0" y="529599"/>
                  </a:cubicBezTo>
                  <a:lnTo>
                    <a:pt x="1372" y="573520"/>
                  </a:lnTo>
                  <a:lnTo>
                    <a:pt x="0" y="617441"/>
                  </a:lnTo>
                  <a:cubicBezTo>
                    <a:pt x="0" y="656309"/>
                    <a:pt x="3645" y="695177"/>
                    <a:pt x="18221" y="734047"/>
                  </a:cubicBezTo>
                  <a:cubicBezTo>
                    <a:pt x="32795" y="787496"/>
                    <a:pt x="86243" y="811787"/>
                    <a:pt x="134830" y="826365"/>
                  </a:cubicBezTo>
                  <a:cubicBezTo>
                    <a:pt x="431208" y="836083"/>
                    <a:pt x="781035" y="840944"/>
                    <a:pt x="1077419" y="821509"/>
                  </a:cubicBezTo>
                  <a:cubicBezTo>
                    <a:pt x="1276623" y="738909"/>
                    <a:pt x="1470971" y="763200"/>
                    <a:pt x="1670181" y="821509"/>
                  </a:cubicBezTo>
                  <a:cubicBezTo>
                    <a:pt x="1694471" y="831221"/>
                    <a:pt x="1704189" y="855518"/>
                    <a:pt x="1709050" y="884670"/>
                  </a:cubicBezTo>
                  <a:cubicBezTo>
                    <a:pt x="1747920" y="1074157"/>
                    <a:pt x="1835376" y="1147040"/>
                    <a:pt x="2029725" y="1147040"/>
                  </a:cubicBezTo>
                  <a:lnTo>
                    <a:pt x="4411002" y="1147040"/>
                  </a:lnTo>
                  <a:lnTo>
                    <a:pt x="6792279" y="1147040"/>
                  </a:lnTo>
                  <a:cubicBezTo>
                    <a:pt x="6986628" y="1147040"/>
                    <a:pt x="7074084" y="1074157"/>
                    <a:pt x="7112954" y="884670"/>
                  </a:cubicBezTo>
                  <a:cubicBezTo>
                    <a:pt x="7117815" y="855518"/>
                    <a:pt x="7127533" y="831221"/>
                    <a:pt x="7151823" y="821509"/>
                  </a:cubicBezTo>
                  <a:cubicBezTo>
                    <a:pt x="7351033" y="763200"/>
                    <a:pt x="7545381" y="738909"/>
                    <a:pt x="7744585" y="821509"/>
                  </a:cubicBezTo>
                  <a:cubicBezTo>
                    <a:pt x="8040969" y="840944"/>
                    <a:pt x="8390796" y="836083"/>
                    <a:pt x="8687174" y="826365"/>
                  </a:cubicBezTo>
                  <a:cubicBezTo>
                    <a:pt x="8735761" y="811787"/>
                    <a:pt x="8789209" y="787496"/>
                    <a:pt x="8803783" y="734047"/>
                  </a:cubicBezTo>
                  <a:cubicBezTo>
                    <a:pt x="8818359" y="695177"/>
                    <a:pt x="8822004" y="656309"/>
                    <a:pt x="8822004" y="617441"/>
                  </a:cubicBezTo>
                  <a:lnTo>
                    <a:pt x="8820632" y="573520"/>
                  </a:lnTo>
                  <a:lnTo>
                    <a:pt x="8822004" y="529599"/>
                  </a:lnTo>
                  <a:cubicBezTo>
                    <a:pt x="8822004" y="490731"/>
                    <a:pt x="8818359" y="451863"/>
                    <a:pt x="8803783" y="412993"/>
                  </a:cubicBezTo>
                  <a:cubicBezTo>
                    <a:pt x="8789209" y="359544"/>
                    <a:pt x="8735761" y="335253"/>
                    <a:pt x="8687174" y="320675"/>
                  </a:cubicBezTo>
                  <a:cubicBezTo>
                    <a:pt x="8390796" y="310957"/>
                    <a:pt x="8040969" y="306096"/>
                    <a:pt x="7744585" y="325531"/>
                  </a:cubicBezTo>
                  <a:cubicBezTo>
                    <a:pt x="7545381" y="408131"/>
                    <a:pt x="7351033" y="383840"/>
                    <a:pt x="7151823" y="325531"/>
                  </a:cubicBezTo>
                  <a:cubicBezTo>
                    <a:pt x="7127533" y="315819"/>
                    <a:pt x="7117815" y="291522"/>
                    <a:pt x="7112954" y="262370"/>
                  </a:cubicBezTo>
                  <a:cubicBezTo>
                    <a:pt x="7074084" y="72883"/>
                    <a:pt x="6986628" y="0"/>
                    <a:pt x="6792279" y="0"/>
                  </a:cubicBezTo>
                  <a:close/>
                </a:path>
              </a:pathLst>
            </a:custGeom>
            <a:noFill/>
            <a:ln cap="flat" cmpd="sng" w="19050">
              <a:solidFill>
                <a:schemeClr val="l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579" name="Google Shape;579;p54"/>
          <p:cNvSpPr txBox="1"/>
          <p:nvPr/>
        </p:nvSpPr>
        <p:spPr>
          <a:xfrm>
            <a:off x="477150" y="1540750"/>
            <a:ext cx="3673500" cy="27315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000">
                <a:solidFill>
                  <a:schemeClr val="lt1"/>
                </a:solidFill>
              </a:rPr>
              <a:t>Upon opening What’s Cooking, a title screen with the version number in the top right corner will appear. On the main screen, there are options to input ingredients along with three buttons; add, reset, and search button. When you add an ingredient, there is a menu that lists the ingredients available in the database. From there, you can add your selected ingredients and/or return to the previous screen when done.</a:t>
            </a:r>
            <a:endParaRPr sz="1000">
              <a:solidFill>
                <a:schemeClr val="lt1"/>
              </a:solidFill>
            </a:endParaRPr>
          </a:p>
          <a:p>
            <a:pPr indent="0" lvl="0" marL="0" marR="0" rtl="0" algn="ctr">
              <a:spcBef>
                <a:spcPts val="0"/>
              </a:spcBef>
              <a:spcAft>
                <a:spcPts val="0"/>
              </a:spcAft>
              <a:buNone/>
            </a:pPr>
            <a:r>
              <a:t/>
            </a:r>
            <a:endParaRPr sz="1000">
              <a:solidFill>
                <a:schemeClr val="lt1"/>
              </a:solidFill>
            </a:endParaRPr>
          </a:p>
          <a:p>
            <a:pPr indent="0" lvl="0" marL="0" marR="0" rtl="0" algn="ctr">
              <a:spcBef>
                <a:spcPts val="0"/>
              </a:spcBef>
              <a:spcAft>
                <a:spcPts val="0"/>
              </a:spcAft>
              <a:buNone/>
            </a:pPr>
            <a:r>
              <a:rPr lang="en" sz="1000">
                <a:solidFill>
                  <a:schemeClr val="lt1"/>
                </a:solidFill>
              </a:rPr>
              <a:t>When the user is finished appending all the ingredients to be searched, the second screen will display all the matching recipes for the user to choose from. A modify search button is included if the user wishes to change the ingredients searched. If a recipe is chosen, another screen displays the name of the recipe, a picture, estimated cooking time, a description and instructions. There is another back button that brings the user to the second screen. There is also a finish button that brings the user to the main screen.</a:t>
            </a:r>
            <a:endParaRPr sz="1000">
              <a:solidFill>
                <a:schemeClr val="lt1"/>
              </a:solidFill>
            </a:endParaRPr>
          </a:p>
        </p:txBody>
      </p:sp>
      <p:pic>
        <p:nvPicPr>
          <p:cNvPr id="580" name="Google Shape;580;p54" title="What's Cooking App video demo.mp4">
            <a:hlinkClick r:id="rId3"/>
          </p:cNvPr>
          <p:cNvPicPr preferRelativeResize="0"/>
          <p:nvPr/>
        </p:nvPicPr>
        <p:blipFill>
          <a:blip r:embed="rId4">
            <a:alphaModFix/>
          </a:blip>
          <a:stretch>
            <a:fillRect/>
          </a:stretch>
        </p:blipFill>
        <p:spPr>
          <a:xfrm>
            <a:off x="4660400" y="1270233"/>
            <a:ext cx="4178399" cy="327253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ver and End Slide Master">
  <a:themeElements>
    <a:clrScheme name="ALLPPT-FOOD">
      <a:dk1>
        <a:srgbClr val="000000"/>
      </a:dk1>
      <a:lt1>
        <a:srgbClr val="FFFFFF"/>
      </a:lt1>
      <a:dk2>
        <a:srgbClr val="44546A"/>
      </a:dk2>
      <a:lt2>
        <a:srgbClr val="E7E6E6"/>
      </a:lt2>
      <a:accent1>
        <a:srgbClr val="CDA874"/>
      </a:accent1>
      <a:accent2>
        <a:srgbClr val="F4AE59"/>
      </a:accent2>
      <a:accent3>
        <a:srgbClr val="748398"/>
      </a:accent3>
      <a:accent4>
        <a:srgbClr val="5A5A5A"/>
      </a:accent4>
      <a:accent5>
        <a:srgbClr val="F4AE59"/>
      </a:accent5>
      <a:accent6>
        <a:srgbClr val="CDA874"/>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ection Break Slide Master">
  <a:themeElements>
    <a:clrScheme name="ALLPPT-FOOD">
      <a:dk1>
        <a:srgbClr val="000000"/>
      </a:dk1>
      <a:lt1>
        <a:srgbClr val="FFFFFF"/>
      </a:lt1>
      <a:dk2>
        <a:srgbClr val="44546A"/>
      </a:dk2>
      <a:lt2>
        <a:srgbClr val="E7E6E6"/>
      </a:lt2>
      <a:accent1>
        <a:srgbClr val="CDA874"/>
      </a:accent1>
      <a:accent2>
        <a:srgbClr val="F4AE59"/>
      </a:accent2>
      <a:accent3>
        <a:srgbClr val="748398"/>
      </a:accent3>
      <a:accent4>
        <a:srgbClr val="5A5A5A"/>
      </a:accent4>
      <a:accent5>
        <a:srgbClr val="F4AE59"/>
      </a:accent5>
      <a:accent6>
        <a:srgbClr val="CDA874"/>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ntents Slide Master">
  <a:themeElements>
    <a:clrScheme name="ALLPPT-FOOD">
      <a:dk1>
        <a:srgbClr val="000000"/>
      </a:dk1>
      <a:lt1>
        <a:srgbClr val="FFFFFF"/>
      </a:lt1>
      <a:dk2>
        <a:srgbClr val="44546A"/>
      </a:dk2>
      <a:lt2>
        <a:srgbClr val="E7E6E6"/>
      </a:lt2>
      <a:accent1>
        <a:srgbClr val="CDA874"/>
      </a:accent1>
      <a:accent2>
        <a:srgbClr val="F4AE59"/>
      </a:accent2>
      <a:accent3>
        <a:srgbClr val="748398"/>
      </a:accent3>
      <a:accent4>
        <a:srgbClr val="5A5A5A"/>
      </a:accent4>
      <a:accent5>
        <a:srgbClr val="F4AE59"/>
      </a:accent5>
      <a:accent6>
        <a:srgbClr val="CDA874"/>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